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219456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D815F-5BCD-8E0C-E003-161022734EB3}" v="478" dt="2019-07-30T18:55:31.144"/>
    <p1510:client id="{95165482-5157-E90C-CF1A-75FD81860644}" v="111" dt="2019-07-30T20:36:00.368"/>
    <p1510:client id="{A7A53AF7-69D4-3860-186A-5F4E6E54492E}" v="488" dt="2019-07-30T21:57:38.351"/>
    <p1510:client id="{AF6EE1DC-7514-4C0A-607D-257009080443}" v="4617" dt="2019-07-30T19:59:32.363"/>
    <p1510:client id="{AFE656B2-B7F2-A08C-118F-714EB3BA1C27}" v="13" dt="2019-07-31T20:20:47.87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0368"/>
        <p:guide pos="691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Relationship Id="rId14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hen, Samantha (sc2pg)" userId="S::sc2pg@virginia.edu::00765cc7-31bd-431d-b2b3-38c8fe88a53e" providerId="AD" clId="Web-{95165482-5157-E90C-CF1A-75FD81860644}"/>
    <pc:docChg chg="modSld">
      <pc:chgData name="Cohen, Samantha (sc2pg)" userId="S::sc2pg@virginia.edu::00765cc7-31bd-431d-b2b3-38c8fe88a53e" providerId="AD" clId="Web-{95165482-5157-E90C-CF1A-75FD81860644}" dt="2019-07-30T20:36:00.368" v="247" actId="1076"/>
      <pc:docMkLst>
        <pc:docMk/>
      </pc:docMkLst>
      <pc:sldChg chg="addSp delSp modSp">
        <pc:chgData name="Cohen, Samantha (sc2pg)" userId="S::sc2pg@virginia.edu::00765cc7-31bd-431d-b2b3-38c8fe88a53e" providerId="AD" clId="Web-{95165482-5157-E90C-CF1A-75FD81860644}" dt="2019-07-30T20:36:00.368" v="247" actId="1076"/>
        <pc:sldMkLst>
          <pc:docMk/>
          <pc:sldMk cId="825291355" sldId="258"/>
        </pc:sldMkLst>
        <pc:spChg chg="mod">
          <ac:chgData name="Cohen, Samantha (sc2pg)" userId="S::sc2pg@virginia.edu::00765cc7-31bd-431d-b2b3-38c8fe88a53e" providerId="AD" clId="Web-{95165482-5157-E90C-CF1A-75FD81860644}" dt="2019-07-30T20:23:45.500" v="32" actId="1076"/>
          <ac:spMkLst>
            <pc:docMk/>
            <pc:sldMk cId="825291355" sldId="258"/>
            <ac:spMk id="6" creationId="{78A44AE9-37DA-40A4-9F69-4F7222774060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27:54.019" v="126" actId="1076"/>
          <ac:spMkLst>
            <pc:docMk/>
            <pc:sldMk cId="825291355" sldId="258"/>
            <ac:spMk id="10" creationId="{DF264D4B-2705-43C8-AC88-BA45EFFC882E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27:54.097" v="128" actId="1076"/>
          <ac:spMkLst>
            <pc:docMk/>
            <pc:sldMk cId="825291355" sldId="258"/>
            <ac:spMk id="12" creationId="{7B9860DD-B26B-4B0C-9C74-AE9F17300E38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27:54.144" v="129" actId="1076"/>
          <ac:spMkLst>
            <pc:docMk/>
            <pc:sldMk cId="825291355" sldId="258"/>
            <ac:spMk id="13" creationId="{8794295B-2BCF-4CE7-A178-3C48981E3B5B}"/>
          </ac:spMkLst>
        </pc:spChg>
        <pc:spChg chg="add mod">
          <ac:chgData name="Cohen, Samantha (sc2pg)" userId="S::sc2pg@virginia.edu::00765cc7-31bd-431d-b2b3-38c8fe88a53e" providerId="AD" clId="Web-{95165482-5157-E90C-CF1A-75FD81860644}" dt="2019-07-30T20:36:00.290" v="245" actId="1076"/>
          <ac:spMkLst>
            <pc:docMk/>
            <pc:sldMk cId="825291355" sldId="258"/>
            <ac:spMk id="45" creationId="{9EF72ABA-92EA-4CC7-B013-09AB070C4A5E}"/>
          </ac:spMkLst>
        </pc:spChg>
        <pc:spChg chg="add mod">
          <ac:chgData name="Cohen, Samantha (sc2pg)" userId="S::sc2pg@virginia.edu::00765cc7-31bd-431d-b2b3-38c8fe88a53e" providerId="AD" clId="Web-{95165482-5157-E90C-CF1A-75FD81860644}" dt="2019-07-30T20:36:00.337" v="246" actId="1076"/>
          <ac:spMkLst>
            <pc:docMk/>
            <pc:sldMk cId="825291355" sldId="258"/>
            <ac:spMk id="46" creationId="{186DBACA-6D43-4E9C-82DC-A41B1530A9DF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27:54.284" v="132" actId="1076"/>
          <ac:spMkLst>
            <pc:docMk/>
            <pc:sldMk cId="825291355" sldId="258"/>
            <ac:spMk id="48" creationId="{00000000-0000-0000-0000-000000000000}"/>
          </ac:spMkLst>
        </pc:spChg>
        <pc:spChg chg="add mod">
          <ac:chgData name="Cohen, Samantha (sc2pg)" userId="S::sc2pg@virginia.edu::00765cc7-31bd-431d-b2b3-38c8fe88a53e" providerId="AD" clId="Web-{95165482-5157-E90C-CF1A-75FD81860644}" dt="2019-07-30T20:36:00.368" v="247" actId="1076"/>
          <ac:spMkLst>
            <pc:docMk/>
            <pc:sldMk cId="825291355" sldId="258"/>
            <ac:spMk id="49" creationId="{DFD2998B-0D53-4D16-B737-34C167B16119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16"/>
          <ac:spMkLst>
            <pc:docMk/>
            <pc:sldMk cId="825291355" sldId="258"/>
            <ac:spMk id="62" creationId="{6EA47D64-2B93-4745-A598-4FAEE155210B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15"/>
          <ac:spMkLst>
            <pc:docMk/>
            <pc:sldMk cId="825291355" sldId="258"/>
            <ac:spMk id="63" creationId="{C0FE18B7-D066-F34D-B891-25265A9935AE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23:37.859" v="29" actId="14100"/>
          <ac:spMkLst>
            <pc:docMk/>
            <pc:sldMk cId="825291355" sldId="258"/>
            <ac:spMk id="67" creationId="{DD3AEC60-D7C2-41F9-94F5-451ACF46C13C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27:54.065" v="127" actId="1076"/>
          <ac:spMkLst>
            <pc:docMk/>
            <pc:sldMk cId="825291355" sldId="258"/>
            <ac:spMk id="68" creationId="{9D929045-F7FA-463F-BFE4-999BA2A31CAD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27:54.175" v="130" actId="1076"/>
          <ac:spMkLst>
            <pc:docMk/>
            <pc:sldMk cId="825291355" sldId="258"/>
            <ac:spMk id="69" creationId="{A31AB57E-F2D7-4B19-8E7B-FFD3CB79DE6B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27:54.222" v="131" actId="1076"/>
          <ac:spMkLst>
            <pc:docMk/>
            <pc:sldMk cId="825291355" sldId="258"/>
            <ac:spMk id="70" creationId="{B48725BF-ADA7-439C-8F48-F99171D79452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34:53.352" v="134" actId="1076"/>
          <ac:spMkLst>
            <pc:docMk/>
            <pc:sldMk cId="825291355" sldId="258"/>
            <ac:spMk id="81" creationId="{ACF9417D-C3A1-4F06-B97A-AE3D5FAE7D60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14"/>
          <ac:spMkLst>
            <pc:docMk/>
            <pc:sldMk cId="825291355" sldId="258"/>
            <ac:spMk id="82" creationId="{F311E226-E25B-445F-B4A7-C811C8FAE1E0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13"/>
          <ac:spMkLst>
            <pc:docMk/>
            <pc:sldMk cId="825291355" sldId="258"/>
            <ac:spMk id="83" creationId="{C04B7DA8-E390-4A78-B80D-6872D0DC1559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11"/>
          <ac:spMkLst>
            <pc:docMk/>
            <pc:sldMk cId="825291355" sldId="258"/>
            <ac:spMk id="86" creationId="{BB5695EE-1900-42A7-8798-19FCCD0D6BB0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10"/>
          <ac:spMkLst>
            <pc:docMk/>
            <pc:sldMk cId="825291355" sldId="258"/>
            <ac:spMk id="87" creationId="{BAE79876-3EA7-4197-95B2-42624D0B64E4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9"/>
          <ac:spMkLst>
            <pc:docMk/>
            <pc:sldMk cId="825291355" sldId="258"/>
            <ac:spMk id="88" creationId="{C5E49C41-C8F6-4970-BDB0-992D813C9322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8"/>
          <ac:spMkLst>
            <pc:docMk/>
            <pc:sldMk cId="825291355" sldId="258"/>
            <ac:spMk id="89" creationId="{2684C227-D305-4446-8C3C-5E4126BAB963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7"/>
          <ac:spMkLst>
            <pc:docMk/>
            <pc:sldMk cId="825291355" sldId="258"/>
            <ac:spMk id="90" creationId="{A60CEB1D-04CD-43F5-ADA6-FEDDA2652668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6"/>
          <ac:spMkLst>
            <pc:docMk/>
            <pc:sldMk cId="825291355" sldId="258"/>
            <ac:spMk id="91" creationId="{29ED0D9A-644F-43A7-AA40-C9091ECA5751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5"/>
          <ac:spMkLst>
            <pc:docMk/>
            <pc:sldMk cId="825291355" sldId="258"/>
            <ac:spMk id="92" creationId="{071EEC23-B5F4-421E-9387-F3664FD72871}"/>
          </ac:spMkLst>
        </pc:spChg>
        <pc:spChg chg="del">
          <ac:chgData name="Cohen, Samantha (sc2pg)" userId="S::sc2pg@virginia.edu::00765cc7-31bd-431d-b2b3-38c8fe88a53e" providerId="AD" clId="Web-{95165482-5157-E90C-CF1A-75FD81860644}" dt="2019-07-30T20:23:01.624" v="4"/>
          <ac:spMkLst>
            <pc:docMk/>
            <pc:sldMk cId="825291355" sldId="258"/>
            <ac:spMk id="93" creationId="{13C03FAC-AF3D-40CD-8A4E-51BC79BF2F24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23:45.406" v="30" actId="1076"/>
          <ac:spMkLst>
            <pc:docMk/>
            <pc:sldMk cId="825291355" sldId="258"/>
            <ac:spMk id="95" creationId="{C0C3FC73-8DBF-4A51-8490-B0030E230CB4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27:45.097" v="122" actId="20577"/>
          <ac:spMkLst>
            <pc:docMk/>
            <pc:sldMk cId="825291355" sldId="258"/>
            <ac:spMk id="96" creationId="{5D3819E2-EE62-436C-98AD-D1A999C66143}"/>
          </ac:spMkLst>
        </pc:spChg>
        <pc:spChg chg="mod">
          <ac:chgData name="Cohen, Samantha (sc2pg)" userId="S::sc2pg@virginia.edu::00765cc7-31bd-431d-b2b3-38c8fe88a53e" providerId="AD" clId="Web-{95165482-5157-E90C-CF1A-75FD81860644}" dt="2019-07-30T20:23:49.109" v="34" actId="1076"/>
          <ac:spMkLst>
            <pc:docMk/>
            <pc:sldMk cId="825291355" sldId="258"/>
            <ac:spMk id="97" creationId="{1164A5B2-DAFF-41D1-A551-E24C0E3E5372}"/>
          </ac:spMkLst>
        </pc:spChg>
        <pc:graphicFrameChg chg="mod">
          <ac:chgData name="Cohen, Samantha (sc2pg)" userId="S::sc2pg@virginia.edu::00765cc7-31bd-431d-b2b3-38c8fe88a53e" providerId="AD" clId="Web-{95165482-5157-E90C-CF1A-75FD81860644}" dt="2019-07-30T20:27:53.972" v="125" actId="1076"/>
          <ac:graphicFrameMkLst>
            <pc:docMk/>
            <pc:sldMk cId="825291355" sldId="258"/>
            <ac:graphicFrameMk id="8" creationId="{E3648A4D-E655-43E3-A003-E9E4E844B9B8}"/>
          </ac:graphicFrameMkLst>
        </pc:graphicFrameChg>
        <pc:graphicFrameChg chg="del">
          <ac:chgData name="Cohen, Samantha (sc2pg)" userId="S::sc2pg@virginia.edu::00765cc7-31bd-431d-b2b3-38c8fe88a53e" providerId="AD" clId="Web-{95165482-5157-E90C-CF1A-75FD81860644}" dt="2019-07-30T20:23:01.640" v="23"/>
          <ac:graphicFrameMkLst>
            <pc:docMk/>
            <pc:sldMk cId="825291355" sldId="258"/>
            <ac:graphicFrameMk id="55" creationId="{D6DEC6C7-A213-E745-AFCC-ACC668D62E9C}"/>
          </ac:graphicFrameMkLst>
        </pc:graphicFrameChg>
        <pc:picChg chg="mod">
          <ac:chgData name="Cohen, Samantha (sc2pg)" userId="S::sc2pg@virginia.edu::00765cc7-31bd-431d-b2b3-38c8fe88a53e" providerId="AD" clId="Web-{95165482-5157-E90C-CF1A-75FD81860644}" dt="2019-07-30T20:23:45.469" v="31" actId="1076"/>
          <ac:picMkLst>
            <pc:docMk/>
            <pc:sldMk cId="825291355" sldId="258"/>
            <ac:picMk id="20" creationId="{5FA5A9D6-ABE6-4E55-9043-3BCEB2CE85BA}"/>
          </ac:picMkLst>
        </pc:picChg>
        <pc:picChg chg="del">
          <ac:chgData name="Cohen, Samantha (sc2pg)" userId="S::sc2pg@virginia.edu::00765cc7-31bd-431d-b2b3-38c8fe88a53e" providerId="AD" clId="Web-{95165482-5157-E90C-CF1A-75FD81860644}" dt="2019-07-30T20:23:01.640" v="22"/>
          <ac:picMkLst>
            <pc:docMk/>
            <pc:sldMk cId="825291355" sldId="258"/>
            <ac:picMk id="56" creationId="{D78D320E-05B2-9D47-AC71-A6A1F06D1F33}"/>
          </ac:picMkLst>
        </pc:picChg>
        <pc:picChg chg="del">
          <ac:chgData name="Cohen, Samantha (sc2pg)" userId="S::sc2pg@virginia.edu::00765cc7-31bd-431d-b2b3-38c8fe88a53e" providerId="AD" clId="Web-{95165482-5157-E90C-CF1A-75FD81860644}" dt="2019-07-30T20:23:01.640" v="21"/>
          <ac:picMkLst>
            <pc:docMk/>
            <pc:sldMk cId="825291355" sldId="258"/>
            <ac:picMk id="57" creationId="{D91F7CE8-20A9-0A44-9365-8DA6FF8FAF56}"/>
          </ac:picMkLst>
        </pc:picChg>
        <pc:picChg chg="del">
          <ac:chgData name="Cohen, Samantha (sc2pg)" userId="S::sc2pg@virginia.edu::00765cc7-31bd-431d-b2b3-38c8fe88a53e" providerId="AD" clId="Web-{95165482-5157-E90C-CF1A-75FD81860644}" dt="2019-07-30T20:23:01.640" v="20"/>
          <ac:picMkLst>
            <pc:docMk/>
            <pc:sldMk cId="825291355" sldId="258"/>
            <ac:picMk id="58" creationId="{22F4EB92-C08E-524A-9D83-4B108BDD7AE6}"/>
          </ac:picMkLst>
        </pc:picChg>
        <pc:picChg chg="del">
          <ac:chgData name="Cohen, Samantha (sc2pg)" userId="S::sc2pg@virginia.edu::00765cc7-31bd-431d-b2b3-38c8fe88a53e" providerId="AD" clId="Web-{95165482-5157-E90C-CF1A-75FD81860644}" dt="2019-07-30T20:23:01.640" v="19"/>
          <ac:picMkLst>
            <pc:docMk/>
            <pc:sldMk cId="825291355" sldId="258"/>
            <ac:picMk id="59" creationId="{79FEF5D0-3451-154A-A57D-D5F8955F1CAB}"/>
          </ac:picMkLst>
        </pc:picChg>
        <pc:picChg chg="del">
          <ac:chgData name="Cohen, Samantha (sc2pg)" userId="S::sc2pg@virginia.edu::00765cc7-31bd-431d-b2b3-38c8fe88a53e" providerId="AD" clId="Web-{95165482-5157-E90C-CF1A-75FD81860644}" dt="2019-07-30T20:23:01.640" v="18"/>
          <ac:picMkLst>
            <pc:docMk/>
            <pc:sldMk cId="825291355" sldId="258"/>
            <ac:picMk id="60" creationId="{0FDD6C80-B41B-D749-BCDE-F42151D6115A}"/>
          </ac:picMkLst>
        </pc:picChg>
        <pc:picChg chg="del">
          <ac:chgData name="Cohen, Samantha (sc2pg)" userId="S::sc2pg@virginia.edu::00765cc7-31bd-431d-b2b3-38c8fe88a53e" providerId="AD" clId="Web-{95165482-5157-E90C-CF1A-75FD81860644}" dt="2019-07-30T20:23:01.640" v="17"/>
          <ac:picMkLst>
            <pc:docMk/>
            <pc:sldMk cId="825291355" sldId="258"/>
            <ac:picMk id="61" creationId="{97ABD609-9966-A34A-97C4-88F44111CB01}"/>
          </ac:picMkLst>
        </pc:picChg>
        <pc:picChg chg="del">
          <ac:chgData name="Cohen, Samantha (sc2pg)" userId="S::sc2pg@virginia.edu::00765cc7-31bd-431d-b2b3-38c8fe88a53e" providerId="AD" clId="Web-{95165482-5157-E90C-CF1A-75FD81860644}" dt="2019-07-30T20:23:01.624" v="12"/>
          <ac:picMkLst>
            <pc:docMk/>
            <pc:sldMk cId="825291355" sldId="258"/>
            <ac:picMk id="85" creationId="{8287ED9E-7B2F-4F9D-A360-FF343F6065F3}"/>
          </ac:picMkLst>
        </pc:picChg>
      </pc:sldChg>
    </pc:docChg>
  </pc:docChgLst>
  <pc:docChgLst>
    <pc:chgData name="Cohen, Samantha (sc2pg)" userId="S::sc2pg@virginia.edu::00765cc7-31bd-431d-b2b3-38c8fe88a53e" providerId="AD" clId="Web-{AF6EE1DC-7514-4C0A-607D-257009080443}"/>
    <pc:docChg chg="addSld modSld">
      <pc:chgData name="Cohen, Samantha (sc2pg)" userId="S::sc2pg@virginia.edu::00765cc7-31bd-431d-b2b3-38c8fe88a53e" providerId="AD" clId="Web-{AF6EE1DC-7514-4C0A-607D-257009080443}" dt="2019-07-30T19:59:32.363" v="4727" actId="20577"/>
      <pc:docMkLst>
        <pc:docMk/>
      </pc:docMkLst>
      <pc:sldChg chg="addSp delSp modSp">
        <pc:chgData name="Cohen, Samantha (sc2pg)" userId="S::sc2pg@virginia.edu::00765cc7-31bd-431d-b2b3-38c8fe88a53e" providerId="AD" clId="Web-{AF6EE1DC-7514-4C0A-607D-257009080443}" dt="2019-07-30T19:56:01.860" v="4631" actId="20577"/>
        <pc:sldMkLst>
          <pc:docMk/>
          <pc:sldMk cId="0" sldId="257"/>
        </pc:sldMkLst>
        <pc:spChg chg="add mod">
          <ac:chgData name="Cohen, Samantha (sc2pg)" userId="S::sc2pg@virginia.edu::00765cc7-31bd-431d-b2b3-38c8fe88a53e" providerId="AD" clId="Web-{AF6EE1DC-7514-4C0A-607D-257009080443}" dt="2019-07-30T19:29:00.306" v="2271" actId="1076"/>
          <ac:spMkLst>
            <pc:docMk/>
            <pc:sldMk cId="0" sldId="257"/>
            <ac:spMk id="4" creationId="{4F0265C5-C7B5-4224-9344-DAAD4E0F6F17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8:43:31.794" v="51"/>
          <ac:spMkLst>
            <pc:docMk/>
            <pc:sldMk cId="0" sldId="257"/>
            <ac:spMk id="5" creationId="{89C0FC8F-86B6-4B4B-BBC3-5B70A5550FCD}"/>
          </ac:spMkLst>
        </pc:spChg>
        <pc:spChg chg="add del">
          <ac:chgData name="Cohen, Samantha (sc2pg)" userId="S::sc2pg@virginia.edu::00765cc7-31bd-431d-b2b3-38c8fe88a53e" providerId="AD" clId="Web-{AF6EE1DC-7514-4C0A-607D-257009080443}" dt="2019-07-30T18:40:02.916" v="15"/>
          <ac:spMkLst>
            <pc:docMk/>
            <pc:sldMk cId="0" sldId="257"/>
            <ac:spMk id="6" creationId="{17E5DFD7-25AC-4E47-AE60-CDD50C60F469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39:51.829" v="3139" actId="1076"/>
          <ac:spMkLst>
            <pc:docMk/>
            <pc:sldMk cId="0" sldId="257"/>
            <ac:spMk id="6" creationId="{78A44AE9-37DA-40A4-9F69-4F7222774060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8:51.056" v="3861" actId="1076"/>
          <ac:spMkLst>
            <pc:docMk/>
            <pc:sldMk cId="0" sldId="257"/>
            <ac:spMk id="10" creationId="{DF264D4B-2705-43C8-AC88-BA45EFFC882E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02:31.217" v="554"/>
          <ac:spMkLst>
            <pc:docMk/>
            <pc:sldMk cId="0" sldId="257"/>
            <ac:spMk id="11" creationId="{1DB47D0B-66DF-4C50-B467-25C4577E6D2A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8:51.290" v="3863" actId="1076"/>
          <ac:spMkLst>
            <pc:docMk/>
            <pc:sldMk cId="0" sldId="257"/>
            <ac:spMk id="12" creationId="{7B9860DD-B26B-4B0C-9C74-AE9F17300E38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8:51.415" v="3864" actId="1076"/>
          <ac:spMkLst>
            <pc:docMk/>
            <pc:sldMk cId="0" sldId="257"/>
            <ac:spMk id="13" creationId="{8794295B-2BCF-4CE7-A178-3C48981E3B5B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39:50.985" v="3132" actId="1076"/>
          <ac:spMkLst>
            <pc:docMk/>
            <pc:sldMk cId="0" sldId="257"/>
            <ac:spMk id="14" creationId="{7EA64600-DABE-471E-B279-F6C0D5F9D24F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39:51.095" v="3133" actId="1076"/>
          <ac:spMkLst>
            <pc:docMk/>
            <pc:sldMk cId="0" sldId="257"/>
            <ac:spMk id="15" creationId="{4BD1C5E2-C24E-4705-87CC-DD42A60C1869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39:51.235" v="3134" actId="1076"/>
          <ac:spMkLst>
            <pc:docMk/>
            <pc:sldMk cId="0" sldId="257"/>
            <ac:spMk id="16" creationId="{436C453A-44E7-4732-8A9E-160FB601C5BB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39:51.345" v="3135" actId="1076"/>
          <ac:spMkLst>
            <pc:docMk/>
            <pc:sldMk cId="0" sldId="257"/>
            <ac:spMk id="17" creationId="{E64A1EAE-23CE-489F-B0AA-A2456D987584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39:51.454" v="3136" actId="1076"/>
          <ac:spMkLst>
            <pc:docMk/>
            <pc:sldMk cId="0" sldId="257"/>
            <ac:spMk id="18" creationId="{5D73CB45-7703-41A0-85C1-C5DFD73E26F7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39:51.579" v="3137" actId="1076"/>
          <ac:spMkLst>
            <pc:docMk/>
            <pc:sldMk cId="0" sldId="257"/>
            <ac:spMk id="19" creationId="{FA804091-1F1C-48B0-B51B-D3AF66E090B7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13:40.962" v="1293"/>
          <ac:spMkLst>
            <pc:docMk/>
            <pc:sldMk cId="0" sldId="257"/>
            <ac:spMk id="21" creationId="{49A7B1D5-8746-4B41-B993-4632CD055205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26:32.946" v="2179"/>
          <ac:spMkLst>
            <pc:docMk/>
            <pc:sldMk cId="0" sldId="257"/>
            <ac:spMk id="22" creationId="{5B6E07CE-5793-4283-8DBB-0A4D1C66FB9D}"/>
          </ac:spMkLst>
        </pc:spChg>
        <pc:spChg chg="del mod">
          <ac:chgData name="Cohen, Samantha (sc2pg)" userId="S::sc2pg@virginia.edu::00765cc7-31bd-431d-b2b3-38c8fe88a53e" providerId="AD" clId="Web-{AF6EE1DC-7514-4C0A-607D-257009080443}" dt="2019-07-30T19:51:25.262" v="4153"/>
          <ac:spMkLst>
            <pc:docMk/>
            <pc:sldMk cId="0" sldId="257"/>
            <ac:spMk id="23" creationId="{BE631D52-A8F0-4740-8095-5766B23DE267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50:55.620" v="4122" actId="20577"/>
          <ac:spMkLst>
            <pc:docMk/>
            <pc:sldMk cId="0" sldId="257"/>
            <ac:spMk id="38" creationId="{B41FE18A-D89D-4B90-953F-403C9AD9F009}"/>
          </ac:spMkLst>
        </pc:spChg>
        <pc:spChg chg="add del">
          <ac:chgData name="Cohen, Samantha (sc2pg)" userId="S::sc2pg@virginia.edu::00765cc7-31bd-431d-b2b3-38c8fe88a53e" providerId="AD" clId="Web-{AF6EE1DC-7514-4C0A-607D-257009080443}" dt="2019-07-30T19:29:15.929" v="2275"/>
          <ac:spMkLst>
            <pc:docMk/>
            <pc:sldMk cId="0" sldId="257"/>
            <ac:spMk id="39" creationId="{24DAAB62-D39D-4712-B015-03E1B7E7FC1E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2:52.972" v="3279" actId="1076"/>
          <ac:spMkLst>
            <pc:docMk/>
            <pc:sldMk cId="0" sldId="257"/>
            <ac:spMk id="40" creationId="{952AF15E-F1E5-4B58-91F1-32C53BBF3CA2}"/>
          </ac:spMkLst>
        </pc:spChg>
        <pc:spChg chg="add del">
          <ac:chgData name="Cohen, Samantha (sc2pg)" userId="S::sc2pg@virginia.edu::00765cc7-31bd-431d-b2b3-38c8fe88a53e" providerId="AD" clId="Web-{AF6EE1DC-7514-4C0A-607D-257009080443}" dt="2019-07-30T19:42:47.254" v="3278"/>
          <ac:spMkLst>
            <pc:docMk/>
            <pc:sldMk cId="0" sldId="257"/>
            <ac:spMk id="41" creationId="{5A629D61-8CC3-49D5-8EE2-4881D8181883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28:59.663" v="2266" actId="1076"/>
          <ac:spMkLst>
            <pc:docMk/>
            <pc:sldMk cId="0" sldId="257"/>
            <ac:spMk id="45" creationId="{00000000-0000-0000-0000-000000000000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28:59.774" v="2267" actId="1076"/>
          <ac:spMkLst>
            <pc:docMk/>
            <pc:sldMk cId="0" sldId="257"/>
            <ac:spMk id="46" creationId="{00000000-0000-0000-0000-000000000000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5:26.187" v="4622" actId="1076"/>
          <ac:spMkLst>
            <pc:docMk/>
            <pc:sldMk cId="0" sldId="257"/>
            <ac:spMk id="47" creationId="{00000000-0000-0000-0000-000000000000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49:18.744" v="3894" actId="20577"/>
          <ac:spMkLst>
            <pc:docMk/>
            <pc:sldMk cId="0" sldId="257"/>
            <ac:spMk id="48" creationId="{00000000-0000-0000-0000-000000000000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28:59.897" v="2268" actId="1076"/>
          <ac:spMkLst>
            <pc:docMk/>
            <pc:sldMk cId="0" sldId="257"/>
            <ac:spMk id="49" creationId="{00000000-0000-0000-0000-000000000000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29:00.007" v="2269" actId="1076"/>
          <ac:spMkLst>
            <pc:docMk/>
            <pc:sldMk cId="0" sldId="257"/>
            <ac:spMk id="50" creationId="{00000000-0000-0000-0000-000000000000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6:01.860" v="4631" actId="20577"/>
          <ac:spMkLst>
            <pc:docMk/>
            <pc:sldMk cId="0" sldId="257"/>
            <ac:spMk id="51" creationId="{00000000-0000-0000-0000-000000000000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24:02.690" v="2024" actId="20577"/>
          <ac:spMkLst>
            <pc:docMk/>
            <pc:sldMk cId="0" sldId="257"/>
            <ac:spMk id="52" creationId="{00000000-0000-0000-0000-000000000000}"/>
          </ac:spMkLst>
        </pc:spChg>
        <pc:spChg chg="del">
          <ac:chgData name="Cohen, Samantha (sc2pg)" userId="S::sc2pg@virginia.edu::00765cc7-31bd-431d-b2b3-38c8fe88a53e" providerId="AD" clId="Web-{AF6EE1DC-7514-4C0A-607D-257009080443}" dt="2019-07-30T19:29:07.757" v="2273"/>
          <ac:spMkLst>
            <pc:docMk/>
            <pc:sldMk cId="0" sldId="257"/>
            <ac:spMk id="54" creationId="{5FE0FAE9-0511-CF45-98FA-40E0192BD0F7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40:00.376" v="3149" actId="1076"/>
          <ac:spMkLst>
            <pc:docMk/>
            <pc:sldMk cId="0" sldId="257"/>
            <ac:spMk id="62" creationId="{6EA47D64-2B93-4745-A598-4FAEE155210B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40:00.673" v="3150" actId="1076"/>
          <ac:spMkLst>
            <pc:docMk/>
            <pc:sldMk cId="0" sldId="257"/>
            <ac:spMk id="63" creationId="{C0FE18B7-D066-F34D-B891-25265A9935AE}"/>
          </ac:spMkLst>
        </pc:spChg>
        <pc:spChg chg="del">
          <ac:chgData name="Cohen, Samantha (sc2pg)" userId="S::sc2pg@virginia.edu::00765cc7-31bd-431d-b2b3-38c8fe88a53e" providerId="AD" clId="Web-{AF6EE1DC-7514-4C0A-607D-257009080443}" dt="2019-07-30T19:29:03.257" v="2272"/>
          <ac:spMkLst>
            <pc:docMk/>
            <pc:sldMk cId="0" sldId="257"/>
            <ac:spMk id="64" creationId="{C1845FE2-8862-864F-87F9-4CA22B9B81F7}"/>
          </ac:spMkLst>
        </pc:spChg>
        <pc:spChg chg="del">
          <ac:chgData name="Cohen, Samantha (sc2pg)" userId="S::sc2pg@virginia.edu::00765cc7-31bd-431d-b2b3-38c8fe88a53e" providerId="AD" clId="Web-{AF6EE1DC-7514-4C0A-607D-257009080443}" dt="2019-07-30T19:18:00.606" v="1795"/>
          <ac:spMkLst>
            <pc:docMk/>
            <pc:sldMk cId="0" sldId="257"/>
            <ac:spMk id="65" creationId="{DB1252FA-0FC5-4761-A4E1-836B8FAAE985}"/>
          </ac:spMkLst>
        </pc:spChg>
        <pc:spChg chg="del">
          <ac:chgData name="Cohen, Samantha (sc2pg)" userId="S::sc2pg@virginia.edu::00765cc7-31bd-431d-b2b3-38c8fe88a53e" providerId="AD" clId="Web-{AF6EE1DC-7514-4C0A-607D-257009080443}" dt="2019-07-30T19:18:04.028" v="1796"/>
          <ac:spMkLst>
            <pc:docMk/>
            <pc:sldMk cId="0" sldId="257"/>
            <ac:spMk id="66" creationId="{CAE9B7B8-70C5-4BA4-847A-45020CBF9A5B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3:52.201" v="4486" actId="20577"/>
          <ac:spMkLst>
            <pc:docMk/>
            <pc:sldMk cId="0" sldId="257"/>
            <ac:spMk id="67" creationId="{DD3AEC60-D7C2-41F9-94F5-451ACF46C13C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8:51.181" v="3862" actId="1076"/>
          <ac:spMkLst>
            <pc:docMk/>
            <pc:sldMk cId="0" sldId="257"/>
            <ac:spMk id="68" creationId="{9D929045-F7FA-463F-BFE4-999BA2A31CAD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8:51.525" v="3865" actId="1076"/>
          <ac:spMkLst>
            <pc:docMk/>
            <pc:sldMk cId="0" sldId="257"/>
            <ac:spMk id="69" creationId="{A31AB57E-F2D7-4B19-8E7B-FFD3CB79DE6B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8:51.634" v="3866" actId="1076"/>
          <ac:spMkLst>
            <pc:docMk/>
            <pc:sldMk cId="0" sldId="257"/>
            <ac:spMk id="70" creationId="{B48725BF-ADA7-439C-8F48-F99171D79452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39:39.095" v="3129"/>
          <ac:spMkLst>
            <pc:docMk/>
            <pc:sldMk cId="0" sldId="257"/>
            <ac:spMk id="72" creationId="{E3E01AD6-1B10-40A5-9FD1-00EB5AF1E94E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39:39.079" v="3128"/>
          <ac:spMkLst>
            <pc:docMk/>
            <pc:sldMk cId="0" sldId="257"/>
            <ac:spMk id="73" creationId="{904F62A9-2116-4B1B-B465-8E53269B9CAC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39:39.079" v="3127"/>
          <ac:spMkLst>
            <pc:docMk/>
            <pc:sldMk cId="0" sldId="257"/>
            <ac:spMk id="74" creationId="{A3AEA59F-17AB-41FE-928D-78F2751F27B7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39:39.079" v="3126"/>
          <ac:spMkLst>
            <pc:docMk/>
            <pc:sldMk cId="0" sldId="257"/>
            <ac:spMk id="75" creationId="{6BE11B43-D6D2-4392-A64E-004D15D965FB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39:39.079" v="3125"/>
          <ac:spMkLst>
            <pc:docMk/>
            <pc:sldMk cId="0" sldId="257"/>
            <ac:spMk id="76" creationId="{A105D2EE-09D7-4081-98FF-D8E9C63DF88C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39:39.079" v="3124"/>
          <ac:spMkLst>
            <pc:docMk/>
            <pc:sldMk cId="0" sldId="257"/>
            <ac:spMk id="77" creationId="{488686E1-C9EF-41A5-83B7-DEB13D4F2FF4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39:39.079" v="3123"/>
          <ac:spMkLst>
            <pc:docMk/>
            <pc:sldMk cId="0" sldId="257"/>
            <ac:spMk id="78" creationId="{BBA8BE66-DE53-4D8D-B6C8-80339B3EE136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32:50.620" v="2434"/>
          <ac:spMkLst>
            <pc:docMk/>
            <pc:sldMk cId="0" sldId="257"/>
            <ac:spMk id="79" creationId="{0F0CEB69-7DFC-491B-8B3D-5438B6961500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39:39.079" v="3122"/>
          <ac:spMkLst>
            <pc:docMk/>
            <pc:sldMk cId="0" sldId="257"/>
            <ac:spMk id="80" creationId="{58CCFAF3-D0FB-4B13-ADBD-E4AE3627D20C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39:51.954" v="3140" actId="1076"/>
          <ac:spMkLst>
            <pc:docMk/>
            <pc:sldMk cId="0" sldId="257"/>
            <ac:spMk id="81" creationId="{ACF9417D-C3A1-4F06-B97A-AE3D5FAE7D60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0:01.032" v="3152" actId="1076"/>
          <ac:spMkLst>
            <pc:docMk/>
            <pc:sldMk cId="0" sldId="257"/>
            <ac:spMk id="82" creationId="{F311E226-E25B-445F-B4A7-C811C8FAE1E0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0:10.423" v="3162" actId="1076"/>
          <ac:spMkLst>
            <pc:docMk/>
            <pc:sldMk cId="0" sldId="257"/>
            <ac:spMk id="83" creationId="{C04B7DA8-E390-4A78-B80D-6872D0DC1559}"/>
          </ac:spMkLst>
        </pc:spChg>
        <pc:spChg chg="add del mod">
          <ac:chgData name="Cohen, Samantha (sc2pg)" userId="S::sc2pg@virginia.edu::00765cc7-31bd-431d-b2b3-38c8fe88a53e" providerId="AD" clId="Web-{AF6EE1DC-7514-4C0A-607D-257009080443}" dt="2019-07-30T19:48:03.915" v="3834"/>
          <ac:spMkLst>
            <pc:docMk/>
            <pc:sldMk cId="0" sldId="257"/>
            <ac:spMk id="84" creationId="{9C306138-F393-406D-BBE3-214564740435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0:08.126" v="3154" actId="1076"/>
          <ac:spMkLst>
            <pc:docMk/>
            <pc:sldMk cId="0" sldId="257"/>
            <ac:spMk id="86" creationId="{BB5695EE-1900-42A7-8798-19FCCD0D6BB0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0:08.220" v="3155" actId="1076"/>
          <ac:spMkLst>
            <pc:docMk/>
            <pc:sldMk cId="0" sldId="257"/>
            <ac:spMk id="87" creationId="{BAE79876-3EA7-4197-95B2-42624D0B64E4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0:08.345" v="3156" actId="1076"/>
          <ac:spMkLst>
            <pc:docMk/>
            <pc:sldMk cId="0" sldId="257"/>
            <ac:spMk id="88" creationId="{C5E49C41-C8F6-4970-BDB0-992D813C9322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0:08.454" v="3157" actId="1076"/>
          <ac:spMkLst>
            <pc:docMk/>
            <pc:sldMk cId="0" sldId="257"/>
            <ac:spMk id="89" creationId="{2684C227-D305-4446-8C3C-5E4126BAB963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0:08.579" v="3158" actId="1076"/>
          <ac:spMkLst>
            <pc:docMk/>
            <pc:sldMk cId="0" sldId="257"/>
            <ac:spMk id="90" creationId="{A60CEB1D-04CD-43F5-ADA6-FEDDA2652668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0:08.704" v="3159" actId="1076"/>
          <ac:spMkLst>
            <pc:docMk/>
            <pc:sldMk cId="0" sldId="257"/>
            <ac:spMk id="91" creationId="{29ED0D9A-644F-43A7-AA40-C9091ECA5751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0:08.829" v="3160" actId="1076"/>
          <ac:spMkLst>
            <pc:docMk/>
            <pc:sldMk cId="0" sldId="257"/>
            <ac:spMk id="92" creationId="{071EEC23-B5F4-421E-9387-F3664FD72871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40:08.939" v="3161" actId="1076"/>
          <ac:spMkLst>
            <pc:docMk/>
            <pc:sldMk cId="0" sldId="257"/>
            <ac:spMk id="93" creationId="{13C03FAC-AF3D-40CD-8A4E-51BC79BF2F24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54:49.983" v="4575" actId="20577"/>
          <ac:spMkLst>
            <pc:docMk/>
            <pc:sldMk cId="0" sldId="257"/>
            <ac:spMk id="94" creationId="{E101FA67-4848-4352-88A6-F8B772FFCD35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51:40.871" v="4154" actId="1076"/>
          <ac:spMkLst>
            <pc:docMk/>
            <pc:sldMk cId="0" sldId="257"/>
            <ac:spMk id="95" creationId="{C0C3FC73-8DBF-4A51-8490-B0030E230CB4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55:39.390" v="4623" actId="1076"/>
          <ac:spMkLst>
            <pc:docMk/>
            <pc:sldMk cId="0" sldId="257"/>
            <ac:spMk id="96" creationId="{5D3819E2-EE62-436C-98AD-D1A999C66143}"/>
          </ac:spMkLst>
        </pc:spChg>
        <pc:spChg chg="add mod">
          <ac:chgData name="Cohen, Samantha (sc2pg)" userId="S::sc2pg@virginia.edu::00765cc7-31bd-431d-b2b3-38c8fe88a53e" providerId="AD" clId="Web-{AF6EE1DC-7514-4C0A-607D-257009080443}" dt="2019-07-30T19:55:23.297" v="4621" actId="1076"/>
          <ac:spMkLst>
            <pc:docMk/>
            <pc:sldMk cId="0" sldId="257"/>
            <ac:spMk id="97" creationId="{1164A5B2-DAFF-41D1-A551-E24C0E3E5372}"/>
          </ac:spMkLst>
        </pc:spChg>
        <pc:graphicFrameChg chg="add mod modGraphic">
          <ac:chgData name="Cohen, Samantha (sc2pg)" userId="S::sc2pg@virginia.edu::00765cc7-31bd-431d-b2b3-38c8fe88a53e" providerId="AD" clId="Web-{AF6EE1DC-7514-4C0A-607D-257009080443}" dt="2019-07-30T19:48:50.931" v="3860" actId="1076"/>
          <ac:graphicFrameMkLst>
            <pc:docMk/>
            <pc:sldMk cId="0" sldId="257"/>
            <ac:graphicFrameMk id="8" creationId="{E3648A4D-E655-43E3-A003-E9E4E844B9B8}"/>
          </ac:graphicFrameMkLst>
        </pc:graphicFrameChg>
        <pc:graphicFrameChg chg="mod modGraphic">
          <ac:chgData name="Cohen, Samantha (sc2pg)" userId="S::sc2pg@virginia.edu::00765cc7-31bd-431d-b2b3-38c8fe88a53e" providerId="AD" clId="Web-{AF6EE1DC-7514-4C0A-607D-257009080443}" dt="2019-07-30T19:39:59.564" v="3142" actId="1076"/>
          <ac:graphicFrameMkLst>
            <pc:docMk/>
            <pc:sldMk cId="0" sldId="257"/>
            <ac:graphicFrameMk id="55" creationId="{D6DEC6C7-A213-E745-AFCC-ACC668D62E9C}"/>
          </ac:graphicFrameMkLst>
        </pc:graphicFrameChg>
        <pc:picChg chg="mod">
          <ac:chgData name="Cohen, Samantha (sc2pg)" userId="S::sc2pg@virginia.edu::00765cc7-31bd-431d-b2b3-38c8fe88a53e" providerId="AD" clId="Web-{AF6EE1DC-7514-4C0A-607D-257009080443}" dt="2019-07-30T19:29:00.147" v="2270" actId="1076"/>
          <ac:picMkLst>
            <pc:docMk/>
            <pc:sldMk cId="0" sldId="257"/>
            <ac:picMk id="2" creationId="{95E78A91-7E5D-453B-8DD7-C060781C9BD5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39:51.704" v="3138" actId="1076"/>
          <ac:picMkLst>
            <pc:docMk/>
            <pc:sldMk cId="0" sldId="257"/>
            <ac:picMk id="20" creationId="{5FA5A9D6-ABE6-4E55-9043-3BCEB2CE85BA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1:18.902" v="4146" actId="1076"/>
          <ac:picMkLst>
            <pc:docMk/>
            <pc:sldMk cId="0" sldId="257"/>
            <ac:picMk id="24" creationId="{D857404D-3352-8B45-8596-B7B890B03EB5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1:19.027" v="4147" actId="1076"/>
          <ac:picMkLst>
            <pc:docMk/>
            <pc:sldMk cId="0" sldId="257"/>
            <ac:picMk id="25" creationId="{746B765C-C6D2-1047-8B58-08C188642F77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1:19.136" v="4148" actId="1076"/>
          <ac:picMkLst>
            <pc:docMk/>
            <pc:sldMk cId="0" sldId="257"/>
            <ac:picMk id="26" creationId="{F3FE0AFC-2641-6E46-AFD7-BA3BEB827597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1:19.277" v="4149" actId="1076"/>
          <ac:picMkLst>
            <pc:docMk/>
            <pc:sldMk cId="0" sldId="257"/>
            <ac:picMk id="27" creationId="{3FBF89FB-CDEE-384B-BA0A-9A1D0FDB45B8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1:19.387" v="4150" actId="1076"/>
          <ac:picMkLst>
            <pc:docMk/>
            <pc:sldMk cId="0" sldId="257"/>
            <ac:picMk id="28" creationId="{94E6CEFC-19CD-024B-8828-C3885F39BC11}"/>
          </ac:picMkLst>
        </pc:picChg>
        <pc:picChg chg="del">
          <ac:chgData name="Cohen, Samantha (sc2pg)" userId="S::sc2pg@virginia.edu::00765cc7-31bd-431d-b2b3-38c8fe88a53e" providerId="AD" clId="Web-{AF6EE1DC-7514-4C0A-607D-257009080443}" dt="2019-07-30T18:39:35.368" v="7"/>
          <ac:picMkLst>
            <pc:docMk/>
            <pc:sldMk cId="0" sldId="257"/>
            <ac:picMk id="29" creationId="{A7D45C63-C1D1-B346-97BE-F5CDA4476A46}"/>
          </ac:picMkLst>
        </pc:picChg>
        <pc:picChg chg="del">
          <ac:chgData name="Cohen, Samantha (sc2pg)" userId="S::sc2pg@virginia.edu::00765cc7-31bd-431d-b2b3-38c8fe88a53e" providerId="AD" clId="Web-{AF6EE1DC-7514-4C0A-607D-257009080443}" dt="2019-07-30T18:39:35.368" v="6"/>
          <ac:picMkLst>
            <pc:docMk/>
            <pc:sldMk cId="0" sldId="257"/>
            <ac:picMk id="30" creationId="{A2F65042-C9D2-A847-BF5F-26BDB62AF9E4}"/>
          </ac:picMkLst>
        </pc:picChg>
        <pc:picChg chg="del">
          <ac:chgData name="Cohen, Samantha (sc2pg)" userId="S::sc2pg@virginia.edu::00765cc7-31bd-431d-b2b3-38c8fe88a53e" providerId="AD" clId="Web-{AF6EE1DC-7514-4C0A-607D-257009080443}" dt="2019-07-30T18:38:54.180" v="3"/>
          <ac:picMkLst>
            <pc:docMk/>
            <pc:sldMk cId="0" sldId="257"/>
            <ac:picMk id="31" creationId="{59562DED-4C46-1940-9D8F-FD232E909642}"/>
          </ac:picMkLst>
        </pc:picChg>
        <pc:picChg chg="del">
          <ac:chgData name="Cohen, Samantha (sc2pg)" userId="S::sc2pg@virginia.edu::00765cc7-31bd-431d-b2b3-38c8fe88a53e" providerId="AD" clId="Web-{AF6EE1DC-7514-4C0A-607D-257009080443}" dt="2019-07-30T18:38:59.680" v="5"/>
          <ac:picMkLst>
            <pc:docMk/>
            <pc:sldMk cId="0" sldId="257"/>
            <ac:picMk id="32" creationId="{54297D77-CEF6-574C-A19B-3DF7DD886CE8}"/>
          </ac:picMkLst>
        </pc:picChg>
        <pc:picChg chg="del">
          <ac:chgData name="Cohen, Samantha (sc2pg)" userId="S::sc2pg@virginia.edu::00765cc7-31bd-431d-b2b3-38c8fe88a53e" providerId="AD" clId="Web-{AF6EE1DC-7514-4C0A-607D-257009080443}" dt="2019-07-30T18:38:54.180" v="2"/>
          <ac:picMkLst>
            <pc:docMk/>
            <pc:sldMk cId="0" sldId="257"/>
            <ac:picMk id="33" creationId="{BC77198D-5AF8-DC47-A518-57E0A55A2C28}"/>
          </ac:picMkLst>
        </pc:picChg>
        <pc:picChg chg="del">
          <ac:chgData name="Cohen, Samantha (sc2pg)" userId="S::sc2pg@virginia.edu::00765cc7-31bd-431d-b2b3-38c8fe88a53e" providerId="AD" clId="Web-{AF6EE1DC-7514-4C0A-607D-257009080443}" dt="2019-07-30T18:38:59.680" v="4"/>
          <ac:picMkLst>
            <pc:docMk/>
            <pc:sldMk cId="0" sldId="257"/>
            <ac:picMk id="34" creationId="{2C9BEAE1-62A3-F54F-8C1E-5E4E930EA95A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1:19.511" v="4151" actId="1076"/>
          <ac:picMkLst>
            <pc:docMk/>
            <pc:sldMk cId="0" sldId="257"/>
            <ac:picMk id="35" creationId="{21D026FC-807D-AB4E-B795-1F5A961E73C9}"/>
          </ac:picMkLst>
        </pc:picChg>
        <pc:picChg chg="del">
          <ac:chgData name="Cohen, Samantha (sc2pg)" userId="S::sc2pg@virginia.edu::00765cc7-31bd-431d-b2b3-38c8fe88a53e" providerId="AD" clId="Web-{AF6EE1DC-7514-4C0A-607D-257009080443}" dt="2019-07-30T18:38:54.164" v="1"/>
          <ac:picMkLst>
            <pc:docMk/>
            <pc:sldMk cId="0" sldId="257"/>
            <ac:picMk id="36" creationId="{F85743A5-4E7B-4846-9AD0-B96DBBAB4F34}"/>
          </ac:picMkLst>
        </pc:picChg>
        <pc:picChg chg="del">
          <ac:chgData name="Cohen, Samantha (sc2pg)" userId="S::sc2pg@virginia.edu::00765cc7-31bd-431d-b2b3-38c8fe88a53e" providerId="AD" clId="Web-{AF6EE1DC-7514-4C0A-607D-257009080443}" dt="2019-07-30T18:38:54.164" v="0"/>
          <ac:picMkLst>
            <pc:docMk/>
            <pc:sldMk cId="0" sldId="257"/>
            <ac:picMk id="37" creationId="{83A877AF-319B-BC48-A864-21357499E839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39:59.673" v="3143" actId="1076"/>
          <ac:picMkLst>
            <pc:docMk/>
            <pc:sldMk cId="0" sldId="257"/>
            <ac:picMk id="56" creationId="{D78D320E-05B2-9D47-AC71-A6A1F06D1F33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39:59.782" v="3144" actId="1076"/>
          <ac:picMkLst>
            <pc:docMk/>
            <pc:sldMk cId="0" sldId="257"/>
            <ac:picMk id="57" creationId="{D91F7CE8-20A9-0A44-9365-8DA6FF8FAF56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39:59.892" v="3145" actId="1076"/>
          <ac:picMkLst>
            <pc:docMk/>
            <pc:sldMk cId="0" sldId="257"/>
            <ac:picMk id="58" creationId="{22F4EB92-C08E-524A-9D83-4B108BDD7AE6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40:00.017" v="3146" actId="1076"/>
          <ac:picMkLst>
            <pc:docMk/>
            <pc:sldMk cId="0" sldId="257"/>
            <ac:picMk id="59" creationId="{79FEF5D0-3451-154A-A57D-D5F8955F1CAB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40:00.133" v="3147" actId="1076"/>
          <ac:picMkLst>
            <pc:docMk/>
            <pc:sldMk cId="0" sldId="257"/>
            <ac:picMk id="60" creationId="{0FDD6C80-B41B-D749-BCDE-F42151D6115A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40:00.251" v="3148" actId="1076"/>
          <ac:picMkLst>
            <pc:docMk/>
            <pc:sldMk cId="0" sldId="257"/>
            <ac:picMk id="61" creationId="{97ABD609-9966-A34A-97C4-88F44111CB01}"/>
          </ac:picMkLst>
        </pc:picChg>
        <pc:picChg chg="add del mod">
          <ac:chgData name="Cohen, Samantha (sc2pg)" userId="S::sc2pg@virginia.edu::00765cc7-31bd-431d-b2b3-38c8fe88a53e" providerId="AD" clId="Web-{AF6EE1DC-7514-4C0A-607D-257009080443}" dt="2019-07-30T19:39:39.095" v="3130"/>
          <ac:picMkLst>
            <pc:docMk/>
            <pc:sldMk cId="0" sldId="257"/>
            <ac:picMk id="71" creationId="{11A6617C-A070-4C5D-9D23-BF1FC92E201F}"/>
          </ac:picMkLst>
        </pc:picChg>
        <pc:picChg chg="add mod">
          <ac:chgData name="Cohen, Samantha (sc2pg)" userId="S::sc2pg@virginia.edu::00765cc7-31bd-431d-b2b3-38c8fe88a53e" providerId="AD" clId="Web-{AF6EE1DC-7514-4C0A-607D-257009080443}" dt="2019-07-30T19:40:08.001" v="3153" actId="1076"/>
          <ac:picMkLst>
            <pc:docMk/>
            <pc:sldMk cId="0" sldId="257"/>
            <ac:picMk id="85" creationId="{8287ED9E-7B2F-4F9D-A360-FF343F6065F3}"/>
          </ac:picMkLst>
        </pc:picChg>
      </pc:sldChg>
      <pc:sldChg chg="modSp add replId">
        <pc:chgData name="Cohen, Samantha (sc2pg)" userId="S::sc2pg@virginia.edu::00765cc7-31bd-431d-b2b3-38c8fe88a53e" providerId="AD" clId="Web-{AF6EE1DC-7514-4C0A-607D-257009080443}" dt="2019-07-30T19:59:32.363" v="4726" actId="20577"/>
        <pc:sldMkLst>
          <pc:docMk/>
          <pc:sldMk cId="825291355" sldId="258"/>
        </pc:sldMkLst>
        <pc:spChg chg="mod">
          <ac:chgData name="Cohen, Samantha (sc2pg)" userId="S::sc2pg@virginia.edu::00765cc7-31bd-431d-b2b3-38c8fe88a53e" providerId="AD" clId="Web-{AF6EE1DC-7514-4C0A-607D-257009080443}" dt="2019-07-30T19:56:46.360" v="4644" actId="1076"/>
          <ac:spMkLst>
            <pc:docMk/>
            <pc:sldMk cId="825291355" sldId="258"/>
            <ac:spMk id="38" creationId="{B41FE18A-D89D-4B90-953F-403C9AD9F009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9:01.175" v="4716" actId="1076"/>
          <ac:spMkLst>
            <pc:docMk/>
            <pc:sldMk cId="825291355" sldId="258"/>
            <ac:spMk id="40" creationId="{952AF15E-F1E5-4B58-91F1-32C53BBF3CA2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47.581" v="4700" actId="1076"/>
          <ac:spMkLst>
            <pc:docMk/>
            <pc:sldMk cId="825291355" sldId="258"/>
            <ac:spMk id="62" creationId="{6EA47D64-2B93-4745-A598-4FAEE155210B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47.706" v="4701" actId="1076"/>
          <ac:spMkLst>
            <pc:docMk/>
            <pc:sldMk cId="825291355" sldId="258"/>
            <ac:spMk id="63" creationId="{C0FE18B7-D066-F34D-B891-25265A9935AE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9:32.363" v="4726" actId="20577"/>
          <ac:spMkLst>
            <pc:docMk/>
            <pc:sldMk cId="825291355" sldId="258"/>
            <ac:spMk id="67" creationId="{DD3AEC60-D7C2-41F9-94F5-451ACF46C13C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47.081" v="4696" actId="1076"/>
          <ac:spMkLst>
            <pc:docMk/>
            <pc:sldMk cId="825291355" sldId="258"/>
            <ac:spMk id="82" creationId="{F311E226-E25B-445F-B4A7-C811C8FAE1E0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9:10.643" v="4717" actId="1076"/>
          <ac:spMkLst>
            <pc:docMk/>
            <pc:sldMk cId="825291355" sldId="258"/>
            <ac:spMk id="83" creationId="{C04B7DA8-E390-4A78-B80D-6872D0DC1559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57.784" v="4708" actId="1076"/>
          <ac:spMkLst>
            <pc:docMk/>
            <pc:sldMk cId="825291355" sldId="258"/>
            <ac:spMk id="86" creationId="{BB5695EE-1900-42A7-8798-19FCCD0D6BB0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57.893" v="4709" actId="1076"/>
          <ac:spMkLst>
            <pc:docMk/>
            <pc:sldMk cId="825291355" sldId="258"/>
            <ac:spMk id="87" creationId="{BAE79876-3EA7-4197-95B2-42624D0B64E4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58.018" v="4710" actId="1076"/>
          <ac:spMkLst>
            <pc:docMk/>
            <pc:sldMk cId="825291355" sldId="258"/>
            <ac:spMk id="88" creationId="{C5E49C41-C8F6-4970-BDB0-992D813C9322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58.143" v="4711" actId="1076"/>
          <ac:spMkLst>
            <pc:docMk/>
            <pc:sldMk cId="825291355" sldId="258"/>
            <ac:spMk id="89" creationId="{2684C227-D305-4446-8C3C-5E4126BAB963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58.284" v="4712" actId="1076"/>
          <ac:spMkLst>
            <pc:docMk/>
            <pc:sldMk cId="825291355" sldId="258"/>
            <ac:spMk id="90" creationId="{A60CEB1D-04CD-43F5-ADA6-FEDDA2652668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58.414" v="4713" actId="1076"/>
          <ac:spMkLst>
            <pc:docMk/>
            <pc:sldMk cId="825291355" sldId="258"/>
            <ac:spMk id="91" creationId="{29ED0D9A-644F-43A7-AA40-C9091ECA5751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58.659" v="4714" actId="1076"/>
          <ac:spMkLst>
            <pc:docMk/>
            <pc:sldMk cId="825291355" sldId="258"/>
            <ac:spMk id="92" creationId="{071EEC23-B5F4-421E-9387-F3664FD72871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58.848" v="4715" actId="1076"/>
          <ac:spMkLst>
            <pc:docMk/>
            <pc:sldMk cId="825291355" sldId="258"/>
            <ac:spMk id="93" creationId="{13C03FAC-AF3D-40CD-8A4E-51BC79BF2F24}"/>
          </ac:spMkLst>
        </pc:spChg>
        <pc:spChg chg="mod">
          <ac:chgData name="Cohen, Samantha (sc2pg)" userId="S::sc2pg@virginia.edu::00765cc7-31bd-431d-b2b3-38c8fe88a53e" providerId="AD" clId="Web-{AF6EE1DC-7514-4C0A-607D-257009080443}" dt="2019-07-30T19:58:22.627" v="4684" actId="1076"/>
          <ac:spMkLst>
            <pc:docMk/>
            <pc:sldMk cId="825291355" sldId="258"/>
            <ac:spMk id="95" creationId="{C0C3FC73-8DBF-4A51-8490-B0030E230CB4}"/>
          </ac:spMkLst>
        </pc:spChg>
        <pc:graphicFrameChg chg="mod modGraphic">
          <ac:chgData name="Cohen, Samantha (sc2pg)" userId="S::sc2pg@virginia.edu::00765cc7-31bd-431d-b2b3-38c8fe88a53e" providerId="AD" clId="Web-{AF6EE1DC-7514-4C0A-607D-257009080443}" dt="2019-07-30T19:58:47.846" v="4702" actId="1076"/>
          <ac:graphicFrameMkLst>
            <pc:docMk/>
            <pc:sldMk cId="825291355" sldId="258"/>
            <ac:graphicFrameMk id="55" creationId="{D6DEC6C7-A213-E745-AFCC-ACC668D62E9C}"/>
          </ac:graphicFrameMkLst>
        </pc:graphicFrameChg>
        <pc:picChg chg="mod">
          <ac:chgData name="Cohen, Samantha (sc2pg)" userId="S::sc2pg@virginia.edu::00765cc7-31bd-431d-b2b3-38c8fe88a53e" providerId="AD" clId="Web-{AF6EE1DC-7514-4C0A-607D-257009080443}" dt="2019-07-30T19:58:47.221" v="4697" actId="1076"/>
          <ac:picMkLst>
            <pc:docMk/>
            <pc:sldMk cId="825291355" sldId="258"/>
            <ac:picMk id="56" creationId="{D78D320E-05B2-9D47-AC71-A6A1F06D1F33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8:48.112" v="4704" actId="1076"/>
          <ac:picMkLst>
            <pc:docMk/>
            <pc:sldMk cId="825291355" sldId="258"/>
            <ac:picMk id="57" creationId="{D91F7CE8-20A9-0A44-9365-8DA6FF8FAF56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8:47.331" v="4698" actId="1076"/>
          <ac:picMkLst>
            <pc:docMk/>
            <pc:sldMk cId="825291355" sldId="258"/>
            <ac:picMk id="58" creationId="{22F4EB92-C08E-524A-9D83-4B108BDD7AE6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8:47.456" v="4699" actId="1076"/>
          <ac:picMkLst>
            <pc:docMk/>
            <pc:sldMk cId="825291355" sldId="258"/>
            <ac:picMk id="59" creationId="{79FEF5D0-3451-154A-A57D-D5F8955F1CAB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8:47.971" v="4703" actId="1076"/>
          <ac:picMkLst>
            <pc:docMk/>
            <pc:sldMk cId="825291355" sldId="258"/>
            <ac:picMk id="60" creationId="{0FDD6C80-B41B-D749-BCDE-F42151D6115A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8:48.237" v="4705" actId="1076"/>
          <ac:picMkLst>
            <pc:docMk/>
            <pc:sldMk cId="825291355" sldId="258"/>
            <ac:picMk id="61" creationId="{97ABD609-9966-A34A-97C4-88F44111CB01}"/>
          </ac:picMkLst>
        </pc:picChg>
        <pc:picChg chg="mod">
          <ac:chgData name="Cohen, Samantha (sc2pg)" userId="S::sc2pg@virginia.edu::00765cc7-31bd-431d-b2b3-38c8fe88a53e" providerId="AD" clId="Web-{AF6EE1DC-7514-4C0A-607D-257009080443}" dt="2019-07-30T19:58:57.659" v="4707" actId="1076"/>
          <ac:picMkLst>
            <pc:docMk/>
            <pc:sldMk cId="825291355" sldId="258"/>
            <ac:picMk id="85" creationId="{8287ED9E-7B2F-4F9D-A360-FF343F6065F3}"/>
          </ac:picMkLst>
        </pc:picChg>
      </pc:sldChg>
    </pc:docChg>
  </pc:docChgLst>
  <pc:docChgLst>
    <pc:chgData name="Pietrowicz, Sean (sp3sd)" userId="S::sp3sd@virginia.edu::9d75db99-c872-4e43-b98e-1e42a901c6ac" providerId="AD" clId="Web-{A7A53AF7-69D4-3860-186A-5F4E6E54492E}"/>
    <pc:docChg chg="addSld modSld">
      <pc:chgData name="Pietrowicz, Sean (sp3sd)" userId="S::sp3sd@virginia.edu::9d75db99-c872-4e43-b98e-1e42a901c6ac" providerId="AD" clId="Web-{A7A53AF7-69D4-3860-186A-5F4E6E54492E}" dt="2019-07-30T21:57:38.351" v="548" actId="20577"/>
      <pc:docMkLst>
        <pc:docMk/>
      </pc:docMkLst>
      <pc:sldChg chg="addSp delSp modSp">
        <pc:chgData name="Pietrowicz, Sean (sp3sd)" userId="S::sp3sd@virginia.edu::9d75db99-c872-4e43-b98e-1e42a901c6ac" providerId="AD" clId="Web-{A7A53AF7-69D4-3860-186A-5F4E6E54492E}" dt="2019-07-30T21:51:07.145" v="437" actId="20577"/>
        <pc:sldMkLst>
          <pc:docMk/>
          <pc:sldMk cId="825291355" sldId="258"/>
        </pc:sldMkLst>
        <pc:spChg chg="add del mod">
          <ac:chgData name="Pietrowicz, Sean (sp3sd)" userId="S::sp3sd@virginia.edu::9d75db99-c872-4e43-b98e-1e42a901c6ac" providerId="AD" clId="Web-{A7A53AF7-69D4-3860-186A-5F4E6E54492E}" dt="2019-07-30T21:47:30.081" v="369"/>
          <ac:spMkLst>
            <pc:docMk/>
            <pc:sldMk cId="825291355" sldId="258"/>
            <ac:spMk id="6" creationId="{78A44AE9-37DA-40A4-9F69-4F7222774060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24:36.850" v="290" actId="1076"/>
          <ac:spMkLst>
            <pc:docMk/>
            <pc:sldMk cId="825291355" sldId="258"/>
            <ac:spMk id="10" creationId="{DF264D4B-2705-43C8-AC88-BA45EFFC882E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24:36.679" v="286" actId="1076"/>
          <ac:spMkLst>
            <pc:docMk/>
            <pc:sldMk cId="825291355" sldId="258"/>
            <ac:spMk id="12" creationId="{7B9860DD-B26B-4B0C-9C74-AE9F17300E38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24:36.710" v="287" actId="1076"/>
          <ac:spMkLst>
            <pc:docMk/>
            <pc:sldMk cId="825291355" sldId="258"/>
            <ac:spMk id="13" creationId="{8794295B-2BCF-4CE7-A178-3C48981E3B5B}"/>
          </ac:spMkLst>
        </pc:spChg>
        <pc:spChg chg="add del mod">
          <ac:chgData name="Pietrowicz, Sean (sp3sd)" userId="S::sp3sd@virginia.edu::9d75db99-c872-4e43-b98e-1e42a901c6ac" providerId="AD" clId="Web-{A7A53AF7-69D4-3860-186A-5F4E6E54492E}" dt="2019-07-30T21:47:36.581" v="371"/>
          <ac:spMkLst>
            <pc:docMk/>
            <pc:sldMk cId="825291355" sldId="258"/>
            <ac:spMk id="28" creationId="{D46B28CB-CC0A-433E-A1B3-3A210E3E59EE}"/>
          </ac:spMkLst>
        </pc:spChg>
        <pc:spChg chg="add del mod">
          <ac:chgData name="Pietrowicz, Sean (sp3sd)" userId="S::sp3sd@virginia.edu::9d75db99-c872-4e43-b98e-1e42a901c6ac" providerId="AD" clId="Web-{A7A53AF7-69D4-3860-186A-5F4E6E54492E}" dt="2019-07-30T21:47:48.768" v="375"/>
          <ac:spMkLst>
            <pc:docMk/>
            <pc:sldMk cId="825291355" sldId="258"/>
            <ac:spMk id="29" creationId="{A3E19B27-0FB6-4975-BE95-FD5332031721}"/>
          </ac:spMkLst>
        </pc:spChg>
        <pc:spChg chg="add del mod">
          <ac:chgData name="Pietrowicz, Sean (sp3sd)" userId="S::sp3sd@virginia.edu::9d75db99-c872-4e43-b98e-1e42a901c6ac" providerId="AD" clId="Web-{A7A53AF7-69D4-3860-186A-5F4E6E54492E}" dt="2019-07-30T21:47:39.596" v="372"/>
          <ac:spMkLst>
            <pc:docMk/>
            <pc:sldMk cId="825291355" sldId="258"/>
            <ac:spMk id="30" creationId="{0ECD220A-7405-4F15-B27E-44F3C12DAECD}"/>
          </ac:spMkLst>
        </pc:spChg>
        <pc:spChg chg="add del mod">
          <ac:chgData name="Pietrowicz, Sean (sp3sd)" userId="S::sp3sd@virginia.edu::9d75db99-c872-4e43-b98e-1e42a901c6ac" providerId="AD" clId="Web-{A7A53AF7-69D4-3860-186A-5F4E6E54492E}" dt="2019-07-30T21:48:37.050" v="378"/>
          <ac:spMkLst>
            <pc:docMk/>
            <pc:sldMk cId="825291355" sldId="258"/>
            <ac:spMk id="31" creationId="{43B02923-5BAE-4069-BD50-2B6BAF711946}"/>
          </ac:spMkLst>
        </pc:spChg>
        <pc:spChg chg="add mod ord">
          <ac:chgData name="Pietrowicz, Sean (sp3sd)" userId="S::sp3sd@virginia.edu::9d75db99-c872-4e43-b98e-1e42a901c6ac" providerId="AD" clId="Web-{A7A53AF7-69D4-3860-186A-5F4E6E54492E}" dt="2019-07-30T21:51:07.145" v="437" actId="20577"/>
          <ac:spMkLst>
            <pc:docMk/>
            <pc:sldMk cId="825291355" sldId="258"/>
            <ac:spMk id="34" creationId="{EA4E61CE-6CD1-47BA-931C-AB5CF3E61D91}"/>
          </ac:spMkLst>
        </pc:spChg>
        <pc:spChg chg="add del mod ord">
          <ac:chgData name="Pietrowicz, Sean (sp3sd)" userId="S::sp3sd@virginia.edu::9d75db99-c872-4e43-b98e-1e42a901c6ac" providerId="AD" clId="Web-{A7A53AF7-69D4-3860-186A-5F4E6E54492E}" dt="2019-07-30T21:27:16.570" v="323"/>
          <ac:spMkLst>
            <pc:docMk/>
            <pc:sldMk cId="825291355" sldId="258"/>
            <ac:spMk id="35" creationId="{357360CF-F541-4ACD-9476-55850372922D}"/>
          </ac:spMkLst>
        </pc:spChg>
        <pc:spChg chg="add del mod">
          <ac:chgData name="Pietrowicz, Sean (sp3sd)" userId="S::sp3sd@virginia.edu::9d75db99-c872-4e43-b98e-1e42a901c6ac" providerId="AD" clId="Web-{A7A53AF7-69D4-3860-186A-5F4E6E54492E}" dt="2019-07-30T21:47:51.862" v="376"/>
          <ac:spMkLst>
            <pc:docMk/>
            <pc:sldMk cId="825291355" sldId="258"/>
            <ac:spMk id="36" creationId="{261A04BE-12CD-4D75-B3BB-B73591F29148}"/>
          </ac:spMkLst>
        </pc:spChg>
        <pc:spChg chg="add mod">
          <ac:chgData name="Pietrowicz, Sean (sp3sd)" userId="S::sp3sd@virginia.edu::9d75db99-c872-4e43-b98e-1e42a901c6ac" providerId="AD" clId="Web-{A7A53AF7-69D4-3860-186A-5F4E6E54492E}" dt="2019-07-30T21:50:47.019" v="426" actId="20577"/>
          <ac:spMkLst>
            <pc:docMk/>
            <pc:sldMk cId="825291355" sldId="258"/>
            <ac:spMk id="37" creationId="{468EC61E-0633-491B-972F-293FF7A6D691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0:51:47.961" v="141" actId="1076"/>
          <ac:spMkLst>
            <pc:docMk/>
            <pc:sldMk cId="825291355" sldId="258"/>
            <ac:spMk id="38" creationId="{B41FE18A-D89D-4B90-953F-403C9AD9F009}"/>
          </ac:spMkLst>
        </pc:spChg>
        <pc:spChg chg="del mod">
          <ac:chgData name="Pietrowicz, Sean (sp3sd)" userId="S::sp3sd@virginia.edu::9d75db99-c872-4e43-b98e-1e42a901c6ac" providerId="AD" clId="Web-{A7A53AF7-69D4-3860-186A-5F4E6E54492E}" dt="2019-07-30T21:24:08.319" v="267"/>
          <ac:spMkLst>
            <pc:docMk/>
            <pc:sldMk cId="825291355" sldId="258"/>
            <ac:spMk id="45" creationId="{9EF72ABA-92EA-4CC7-B013-09AB070C4A5E}"/>
          </ac:spMkLst>
        </pc:spChg>
        <pc:spChg chg="add del mod">
          <ac:chgData name="Pietrowicz, Sean (sp3sd)" userId="S::sp3sd@virginia.edu::9d75db99-c872-4e43-b98e-1e42a901c6ac" providerId="AD" clId="Web-{A7A53AF7-69D4-3860-186A-5F4E6E54492E}" dt="2019-07-30T21:47:45.706" v="374"/>
          <ac:spMkLst>
            <pc:docMk/>
            <pc:sldMk cId="825291355" sldId="258"/>
            <ac:spMk id="46" creationId="{186DBACA-6D43-4E9C-82DC-A41B1530A9DF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0:41:54.784" v="49" actId="1076"/>
          <ac:spMkLst>
            <pc:docMk/>
            <pc:sldMk cId="825291355" sldId="258"/>
            <ac:spMk id="47" creationId="{00000000-0000-0000-0000-000000000000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24:36.538" v="283" actId="1076"/>
          <ac:spMkLst>
            <pc:docMk/>
            <pc:sldMk cId="825291355" sldId="258"/>
            <ac:spMk id="48" creationId="{00000000-0000-0000-0000-000000000000}"/>
          </ac:spMkLst>
        </pc:spChg>
        <pc:spChg chg="add del mod ord">
          <ac:chgData name="Pietrowicz, Sean (sp3sd)" userId="S::sp3sd@virginia.edu::9d75db99-c872-4e43-b98e-1e42a901c6ac" providerId="AD" clId="Web-{A7A53AF7-69D4-3860-186A-5F4E6E54492E}" dt="2019-07-30T21:50:10.410" v="387"/>
          <ac:spMkLst>
            <pc:docMk/>
            <pc:sldMk cId="825291355" sldId="258"/>
            <ac:spMk id="49" creationId="{DFD2998B-0D53-4D16-B737-34C167B16119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46:48.440" v="358" actId="14100"/>
          <ac:spMkLst>
            <pc:docMk/>
            <pc:sldMk cId="825291355" sldId="258"/>
            <ac:spMk id="67" creationId="{DD3AEC60-D7C2-41F9-94F5-451ACF46C13C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24:36.616" v="285" actId="1076"/>
          <ac:spMkLst>
            <pc:docMk/>
            <pc:sldMk cId="825291355" sldId="258"/>
            <ac:spMk id="68" creationId="{9D929045-F7FA-463F-BFE4-999BA2A31CAD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24:36.757" v="288" actId="1076"/>
          <ac:spMkLst>
            <pc:docMk/>
            <pc:sldMk cId="825291355" sldId="258"/>
            <ac:spMk id="69" creationId="{A31AB57E-F2D7-4B19-8E7B-FFD3CB79DE6B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24:36.804" v="289" actId="1076"/>
          <ac:spMkLst>
            <pc:docMk/>
            <pc:sldMk cId="825291355" sldId="258"/>
            <ac:spMk id="70" creationId="{B48725BF-ADA7-439C-8F48-F99171D79452}"/>
          </ac:spMkLst>
        </pc:spChg>
        <pc:spChg chg="add del mod">
          <ac:chgData name="Pietrowicz, Sean (sp3sd)" userId="S::sp3sd@virginia.edu::9d75db99-c872-4e43-b98e-1e42a901c6ac" providerId="AD" clId="Web-{A7A53AF7-69D4-3860-186A-5F4E6E54492E}" dt="2019-07-30T21:47:33.331" v="370"/>
          <ac:spMkLst>
            <pc:docMk/>
            <pc:sldMk cId="825291355" sldId="258"/>
            <ac:spMk id="81" creationId="{ACF9417D-C3A1-4F06-B97A-AE3D5FAE7D60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49:33.160" v="384" actId="20577"/>
          <ac:spMkLst>
            <pc:docMk/>
            <pc:sldMk cId="825291355" sldId="258"/>
            <ac:spMk id="95" creationId="{C0C3FC73-8DBF-4A51-8490-B0030E230CB4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21:19.036" v="185" actId="14100"/>
          <ac:spMkLst>
            <pc:docMk/>
            <pc:sldMk cId="825291355" sldId="258"/>
            <ac:spMk id="97" creationId="{1164A5B2-DAFF-41D1-A551-E24C0E3E5372}"/>
          </ac:spMkLst>
        </pc:spChg>
        <pc:graphicFrameChg chg="mod">
          <ac:chgData name="Pietrowicz, Sean (sp3sd)" userId="S::sp3sd@virginia.edu::9d75db99-c872-4e43-b98e-1e42a901c6ac" providerId="AD" clId="Web-{A7A53AF7-69D4-3860-186A-5F4E6E54492E}" dt="2019-07-30T21:24:36.585" v="284" actId="1076"/>
          <ac:graphicFrameMkLst>
            <pc:docMk/>
            <pc:sldMk cId="825291355" sldId="258"/>
            <ac:graphicFrameMk id="8" creationId="{E3648A4D-E655-43E3-A003-E9E4E844B9B8}"/>
          </ac:graphicFrameMkLst>
        </pc:graphicFrameChg>
        <pc:picChg chg="add del mod ord">
          <ac:chgData name="Pietrowicz, Sean (sp3sd)" userId="S::sp3sd@virginia.edu::9d75db99-c872-4e43-b98e-1e42a901c6ac" providerId="AD" clId="Web-{A7A53AF7-69D4-3860-186A-5F4E6E54492E}" dt="2019-07-30T21:42:14.734" v="328"/>
          <ac:picMkLst>
            <pc:docMk/>
            <pc:sldMk cId="825291355" sldId="258"/>
            <ac:picMk id="3" creationId="{0C20949E-CDDB-4546-A60F-0D94AC394709}"/>
          </ac:picMkLst>
        </pc:picChg>
        <pc:picChg chg="add del mod">
          <ac:chgData name="Pietrowicz, Sean (sp3sd)" userId="S::sp3sd@virginia.edu::9d75db99-c872-4e43-b98e-1e42a901c6ac" providerId="AD" clId="Web-{A7A53AF7-69D4-3860-186A-5F4E6E54492E}" dt="2019-07-30T21:42:35.641" v="333"/>
          <ac:picMkLst>
            <pc:docMk/>
            <pc:sldMk cId="825291355" sldId="258"/>
            <ac:picMk id="5" creationId="{E10C4D06-701B-4779-9547-4161406A97E7}"/>
          </ac:picMkLst>
        </pc:picChg>
        <pc:picChg chg="add del mod">
          <ac:chgData name="Pietrowicz, Sean (sp3sd)" userId="S::sp3sd@virginia.edu::9d75db99-c872-4e43-b98e-1e42a901c6ac" providerId="AD" clId="Web-{A7A53AF7-69D4-3860-186A-5F4E6E54492E}" dt="2019-07-30T21:43:24.579" v="338"/>
          <ac:picMkLst>
            <pc:docMk/>
            <pc:sldMk cId="825291355" sldId="258"/>
            <ac:picMk id="9" creationId="{E8342013-19E3-43E7-88D4-46519D033249}"/>
          </ac:picMkLst>
        </pc:picChg>
        <pc:picChg chg="add mod ord">
          <ac:chgData name="Pietrowicz, Sean (sp3sd)" userId="S::sp3sd@virginia.edu::9d75db99-c872-4e43-b98e-1e42a901c6ac" providerId="AD" clId="Web-{A7A53AF7-69D4-3860-186A-5F4E6E54492E}" dt="2019-07-30T21:45:14.970" v="352" actId="1076"/>
          <ac:picMkLst>
            <pc:docMk/>
            <pc:sldMk cId="825291355" sldId="258"/>
            <ac:picMk id="14" creationId="{8CD54E21-7491-4B81-A426-8931DB3E274E}"/>
          </ac:picMkLst>
        </pc:picChg>
        <pc:picChg chg="mod">
          <ac:chgData name="Pietrowicz, Sean (sp3sd)" userId="S::sp3sd@virginia.edu::9d75db99-c872-4e43-b98e-1e42a901c6ac" providerId="AD" clId="Web-{A7A53AF7-69D4-3860-186A-5F4E6E54492E}" dt="2019-07-30T21:13:02.486" v="142" actId="1076"/>
          <ac:picMkLst>
            <pc:docMk/>
            <pc:sldMk cId="825291355" sldId="258"/>
            <ac:picMk id="20" creationId="{5FA5A9D6-ABE6-4E55-9043-3BCEB2CE85BA}"/>
          </ac:picMkLst>
        </pc:picChg>
      </pc:sldChg>
      <pc:sldChg chg="addSp delSp modSp add replId">
        <pc:chgData name="Pietrowicz, Sean (sp3sd)" userId="S::sp3sd@virginia.edu::9d75db99-c872-4e43-b98e-1e42a901c6ac" providerId="AD" clId="Web-{A7A53AF7-69D4-3860-186A-5F4E6E54492E}" dt="2019-07-30T21:57:38.351" v="547" actId="20577"/>
        <pc:sldMkLst>
          <pc:docMk/>
          <pc:sldMk cId="256800733" sldId="259"/>
        </pc:sldMkLst>
        <pc:spChg chg="add mod">
          <ac:chgData name="Pietrowicz, Sean (sp3sd)" userId="S::sp3sd@virginia.edu::9d75db99-c872-4e43-b98e-1e42a901c6ac" providerId="AD" clId="Web-{A7A53AF7-69D4-3860-186A-5F4E6E54492E}" dt="2019-07-30T21:55:27.772" v="525" actId="14100"/>
          <ac:spMkLst>
            <pc:docMk/>
            <pc:sldMk cId="256800733" sldId="259"/>
            <ac:spMk id="3" creationId="{CD93126D-7D48-47F1-9D91-36BD7A1D4837}"/>
          </ac:spMkLst>
        </pc:spChg>
        <pc:spChg chg="add mod">
          <ac:chgData name="Pietrowicz, Sean (sp3sd)" userId="S::sp3sd@virginia.edu::9d75db99-c872-4e43-b98e-1e42a901c6ac" providerId="AD" clId="Web-{A7A53AF7-69D4-3860-186A-5F4E6E54492E}" dt="2019-07-30T21:57:38.351" v="547" actId="20577"/>
          <ac:spMkLst>
            <pc:docMk/>
            <pc:sldMk cId="256800733" sldId="259"/>
            <ac:spMk id="4" creationId="{E288920D-6F5D-4F0B-BE53-21F5659BAF2C}"/>
          </ac:spMkLst>
        </pc:spChg>
        <pc:spChg chg="del">
          <ac:chgData name="Pietrowicz, Sean (sp3sd)" userId="S::sp3sd@virginia.edu::9d75db99-c872-4e43-b98e-1e42a901c6ac" providerId="AD" clId="Web-{A7A53AF7-69D4-3860-186A-5F4E6E54492E}" dt="2019-07-30T21:51:23.348" v="440"/>
          <ac:spMkLst>
            <pc:docMk/>
            <pc:sldMk cId="256800733" sldId="259"/>
            <ac:spMk id="6" creationId="{78A44AE9-37DA-40A4-9F69-4F7222774060}"/>
          </ac:spMkLst>
        </pc:spChg>
        <pc:spChg chg="del">
          <ac:chgData name="Pietrowicz, Sean (sp3sd)" userId="S::sp3sd@virginia.edu::9d75db99-c872-4e43-b98e-1e42a901c6ac" providerId="AD" clId="Web-{A7A53AF7-69D4-3860-186A-5F4E6E54492E}" dt="2019-07-30T21:51:30.848" v="445"/>
          <ac:spMkLst>
            <pc:docMk/>
            <pc:sldMk cId="256800733" sldId="259"/>
            <ac:spMk id="28" creationId="{D46B28CB-CC0A-433E-A1B3-3A210E3E59EE}"/>
          </ac:spMkLst>
        </pc:spChg>
        <pc:spChg chg="del">
          <ac:chgData name="Pietrowicz, Sean (sp3sd)" userId="S::sp3sd@virginia.edu::9d75db99-c872-4e43-b98e-1e42a901c6ac" providerId="AD" clId="Web-{A7A53AF7-69D4-3860-186A-5F4E6E54492E}" dt="2019-07-30T21:51:26.989" v="442"/>
          <ac:spMkLst>
            <pc:docMk/>
            <pc:sldMk cId="256800733" sldId="259"/>
            <ac:spMk id="29" creationId="{A3E19B27-0FB6-4975-BE95-FD5332031721}"/>
          </ac:spMkLst>
        </pc:spChg>
        <pc:spChg chg="del">
          <ac:chgData name="Pietrowicz, Sean (sp3sd)" userId="S::sp3sd@virginia.edu::9d75db99-c872-4e43-b98e-1e42a901c6ac" providerId="AD" clId="Web-{A7A53AF7-69D4-3860-186A-5F4E6E54492E}" dt="2019-07-30T21:51:33.457" v="447"/>
          <ac:spMkLst>
            <pc:docMk/>
            <pc:sldMk cId="256800733" sldId="259"/>
            <ac:spMk id="30" creationId="{0ECD220A-7405-4F15-B27E-44F3C12DAECD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53:47.693" v="477" actId="1076"/>
          <ac:spMkLst>
            <pc:docMk/>
            <pc:sldMk cId="256800733" sldId="259"/>
            <ac:spMk id="34" creationId="{EA4E61CE-6CD1-47BA-931C-AB5CF3E61D91}"/>
          </ac:spMkLst>
        </pc:spChg>
        <pc:spChg chg="del">
          <ac:chgData name="Pietrowicz, Sean (sp3sd)" userId="S::sp3sd@virginia.edu::9d75db99-c872-4e43-b98e-1e42a901c6ac" providerId="AD" clId="Web-{A7A53AF7-69D4-3860-186A-5F4E6E54492E}" dt="2019-07-30T21:51:32.067" v="446"/>
          <ac:spMkLst>
            <pc:docMk/>
            <pc:sldMk cId="256800733" sldId="259"/>
            <ac:spMk id="36" creationId="{261A04BE-12CD-4D75-B3BB-B73591F29148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53:47.881" v="481" actId="1076"/>
          <ac:spMkLst>
            <pc:docMk/>
            <pc:sldMk cId="256800733" sldId="259"/>
            <ac:spMk id="37" creationId="{468EC61E-0633-491B-972F-293FF7A6D691}"/>
          </ac:spMkLst>
        </pc:spChg>
        <pc:spChg chg="del">
          <ac:chgData name="Pietrowicz, Sean (sp3sd)" userId="S::sp3sd@virginia.edu::9d75db99-c872-4e43-b98e-1e42a901c6ac" providerId="AD" clId="Web-{A7A53AF7-69D4-3860-186A-5F4E6E54492E}" dt="2019-07-30T21:51:28.520" v="443"/>
          <ac:spMkLst>
            <pc:docMk/>
            <pc:sldMk cId="256800733" sldId="259"/>
            <ac:spMk id="46" creationId="{186DBACA-6D43-4E9C-82DC-A41B1530A9DF}"/>
          </ac:spMkLst>
        </pc:spChg>
        <pc:spChg chg="del">
          <ac:chgData name="Pietrowicz, Sean (sp3sd)" userId="S::sp3sd@virginia.edu::9d75db99-c872-4e43-b98e-1e42a901c6ac" providerId="AD" clId="Web-{A7A53AF7-69D4-3860-186A-5F4E6E54492E}" dt="2019-07-30T21:51:29.707" v="444"/>
          <ac:spMkLst>
            <pc:docMk/>
            <pc:sldMk cId="256800733" sldId="259"/>
            <ac:spMk id="49" creationId="{DFD2998B-0D53-4D16-B737-34C167B16119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53:47.740" v="478" actId="1076"/>
          <ac:spMkLst>
            <pc:docMk/>
            <pc:sldMk cId="256800733" sldId="259"/>
            <ac:spMk id="67" creationId="{DD3AEC60-D7C2-41F9-94F5-451ACF46C13C}"/>
          </ac:spMkLst>
        </pc:spChg>
        <pc:spChg chg="del">
          <ac:chgData name="Pietrowicz, Sean (sp3sd)" userId="S::sp3sd@virginia.edu::9d75db99-c872-4e43-b98e-1e42a901c6ac" providerId="AD" clId="Web-{A7A53AF7-69D4-3860-186A-5F4E6E54492E}" dt="2019-07-30T21:51:25.067" v="441"/>
          <ac:spMkLst>
            <pc:docMk/>
            <pc:sldMk cId="256800733" sldId="259"/>
            <ac:spMk id="81" creationId="{ACF9417D-C3A1-4F06-B97A-AE3D5FAE7D60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53:47.786" v="479" actId="1076"/>
          <ac:spMkLst>
            <pc:docMk/>
            <pc:sldMk cId="256800733" sldId="259"/>
            <ac:spMk id="95" creationId="{C0C3FC73-8DBF-4A51-8490-B0030E230CB4}"/>
          </ac:spMkLst>
        </pc:spChg>
        <pc:spChg chg="mod">
          <ac:chgData name="Pietrowicz, Sean (sp3sd)" userId="S::sp3sd@virginia.edu::9d75db99-c872-4e43-b98e-1e42a901c6ac" providerId="AD" clId="Web-{A7A53AF7-69D4-3860-186A-5F4E6E54492E}" dt="2019-07-30T21:56:45.819" v="542" actId="20577"/>
          <ac:spMkLst>
            <pc:docMk/>
            <pc:sldMk cId="256800733" sldId="259"/>
            <ac:spMk id="97" creationId="{1164A5B2-DAFF-41D1-A551-E24C0E3E5372}"/>
          </ac:spMkLst>
        </pc:spChg>
        <pc:picChg chg="mod">
          <ac:chgData name="Pietrowicz, Sean (sp3sd)" userId="S::sp3sd@virginia.edu::9d75db99-c872-4e43-b98e-1e42a901c6ac" providerId="AD" clId="Web-{A7A53AF7-69D4-3860-186A-5F4E6E54492E}" dt="2019-07-30T21:53:47.646" v="476" actId="1076"/>
          <ac:picMkLst>
            <pc:docMk/>
            <pc:sldMk cId="256800733" sldId="259"/>
            <ac:picMk id="14" creationId="{8CD54E21-7491-4B81-A426-8931DB3E274E}"/>
          </ac:picMkLst>
        </pc:picChg>
      </pc:sldChg>
    </pc:docChg>
  </pc:docChgLst>
  <pc:docChgLst>
    <pc:chgData name="Pietrowicz, Sean (sp3sd)" userId="S::sp3sd@virginia.edu::9d75db99-c872-4e43-b98e-1e42a901c6ac" providerId="AD" clId="Web-{D25654D8-DAA9-0CCD-7ACE-21743995E8FF}"/>
    <pc:docChg chg="modSld">
      <pc:chgData name="Pietrowicz, Sean (sp3sd)" userId="S::sp3sd@virginia.edu::9d75db99-c872-4e43-b98e-1e42a901c6ac" providerId="AD" clId="Web-{D25654D8-DAA9-0CCD-7ACE-21743995E8FF}" dt="2019-08-01T14:35:04.609" v="16" actId="1076"/>
      <pc:docMkLst>
        <pc:docMk/>
      </pc:docMkLst>
      <pc:sldChg chg="delSp modSp">
        <pc:chgData name="Pietrowicz, Sean (sp3sd)" userId="S::sp3sd@virginia.edu::9d75db99-c872-4e43-b98e-1e42a901c6ac" providerId="AD" clId="Web-{D25654D8-DAA9-0CCD-7ACE-21743995E8FF}" dt="2019-08-01T14:35:04.609" v="16" actId="1076"/>
        <pc:sldMkLst>
          <pc:docMk/>
          <pc:sldMk cId="256800733" sldId="259"/>
        </pc:sldMkLst>
        <pc:spChg chg="mod">
          <ac:chgData name="Pietrowicz, Sean (sp3sd)" userId="S::sp3sd@virginia.edu::9d75db99-c872-4e43-b98e-1e42a901c6ac" providerId="AD" clId="Web-{D25654D8-DAA9-0CCD-7ACE-21743995E8FF}" dt="2019-08-01T14:35:04.609" v="16" actId="1076"/>
          <ac:spMkLst>
            <pc:docMk/>
            <pc:sldMk cId="256800733" sldId="259"/>
            <ac:spMk id="5" creationId="{29AA567D-6C26-496B-B74C-F257BACDA83E}"/>
          </ac:spMkLst>
        </pc:spChg>
        <pc:spChg chg="mod">
          <ac:chgData name="Pietrowicz, Sean (sp3sd)" userId="S::sp3sd@virginia.edu::9d75db99-c872-4e43-b98e-1e42a901c6ac" providerId="AD" clId="Web-{D25654D8-DAA9-0CCD-7ACE-21743995E8FF}" dt="2019-08-01T14:03:37.715" v="10" actId="1076"/>
          <ac:spMkLst>
            <pc:docMk/>
            <pc:sldMk cId="256800733" sldId="259"/>
            <ac:spMk id="10" creationId="{DF264D4B-2705-43C8-AC88-BA45EFFC882E}"/>
          </ac:spMkLst>
        </pc:spChg>
        <pc:spChg chg="mod">
          <ac:chgData name="Pietrowicz, Sean (sp3sd)" userId="S::sp3sd@virginia.edu::9d75db99-c872-4e43-b98e-1e42a901c6ac" providerId="AD" clId="Web-{D25654D8-DAA9-0CCD-7ACE-21743995E8FF}" dt="2019-08-01T14:03:37.824" v="12" actId="1076"/>
          <ac:spMkLst>
            <pc:docMk/>
            <pc:sldMk cId="256800733" sldId="259"/>
            <ac:spMk id="46" creationId="{B11A9751-E1E3-4100-869C-061E6D58B42D}"/>
          </ac:spMkLst>
        </pc:spChg>
        <pc:spChg chg="mod">
          <ac:chgData name="Pietrowicz, Sean (sp3sd)" userId="S::sp3sd@virginia.edu::9d75db99-c872-4e43-b98e-1e42a901c6ac" providerId="AD" clId="Web-{D25654D8-DAA9-0CCD-7ACE-21743995E8FF}" dt="2019-08-01T14:28:20.673" v="14" actId="1076"/>
          <ac:spMkLst>
            <pc:docMk/>
            <pc:sldMk cId="256800733" sldId="259"/>
            <ac:spMk id="47" creationId="{00000000-0000-0000-0000-000000000000}"/>
          </ac:spMkLst>
        </pc:spChg>
        <pc:spChg chg="mod">
          <ac:chgData name="Pietrowicz, Sean (sp3sd)" userId="S::sp3sd@virginia.edu::9d75db99-c872-4e43-b98e-1e42a901c6ac" providerId="AD" clId="Web-{D25654D8-DAA9-0CCD-7ACE-21743995E8FF}" dt="2019-08-01T14:03:37.621" v="8" actId="1076"/>
          <ac:spMkLst>
            <pc:docMk/>
            <pc:sldMk cId="256800733" sldId="259"/>
            <ac:spMk id="48" creationId="{00000000-0000-0000-0000-000000000000}"/>
          </ac:spMkLst>
        </pc:spChg>
        <pc:spChg chg="mod">
          <ac:chgData name="Pietrowicz, Sean (sp3sd)" userId="S::sp3sd@virginia.edu::9d75db99-c872-4e43-b98e-1e42a901c6ac" providerId="AD" clId="Web-{D25654D8-DAA9-0CCD-7ACE-21743995E8FF}" dt="2019-08-01T14:03:37.778" v="11" actId="1076"/>
          <ac:spMkLst>
            <pc:docMk/>
            <pc:sldMk cId="256800733" sldId="259"/>
            <ac:spMk id="68" creationId="{9D929045-F7FA-463F-BFE4-999BA2A31CAD}"/>
          </ac:spMkLst>
        </pc:spChg>
        <pc:spChg chg="mod">
          <ac:chgData name="Pietrowicz, Sean (sp3sd)" userId="S::sp3sd@virginia.edu::9d75db99-c872-4e43-b98e-1e42a901c6ac" providerId="AD" clId="Web-{D25654D8-DAA9-0CCD-7ACE-21743995E8FF}" dt="2019-08-01T14:03:42.387" v="13" actId="1076"/>
          <ac:spMkLst>
            <pc:docMk/>
            <pc:sldMk cId="256800733" sldId="259"/>
            <ac:spMk id="96" creationId="{5D3819E2-EE62-436C-98AD-D1A999C66143}"/>
          </ac:spMkLst>
        </pc:spChg>
        <pc:graphicFrameChg chg="mod">
          <ac:chgData name="Pietrowicz, Sean (sp3sd)" userId="S::sp3sd@virginia.edu::9d75db99-c872-4e43-b98e-1e42a901c6ac" providerId="AD" clId="Web-{D25654D8-DAA9-0CCD-7ACE-21743995E8FF}" dt="2019-08-01T14:03:37.668" v="9" actId="1076"/>
          <ac:graphicFrameMkLst>
            <pc:docMk/>
            <pc:sldMk cId="256800733" sldId="259"/>
            <ac:graphicFrameMk id="8" creationId="{E3648A4D-E655-43E3-A003-E9E4E844B9B8}"/>
          </ac:graphicFrameMkLst>
        </pc:graphicFrameChg>
        <pc:picChg chg="del">
          <ac:chgData name="Pietrowicz, Sean (sp3sd)" userId="S::sp3sd@virginia.edu::9d75db99-c872-4e43-b98e-1e42a901c6ac" providerId="AD" clId="Web-{D25654D8-DAA9-0CCD-7ACE-21743995E8FF}" dt="2019-08-01T13:55:24.271" v="1"/>
          <ac:picMkLst>
            <pc:docMk/>
            <pc:sldMk cId="256800733" sldId="259"/>
            <ac:picMk id="7" creationId="{7DC261A8-7107-44FD-9814-B5B7DF55E402}"/>
          </ac:picMkLst>
        </pc:picChg>
        <pc:picChg chg="mod">
          <ac:chgData name="Pietrowicz, Sean (sp3sd)" userId="S::sp3sd@virginia.edu::9d75db99-c872-4e43-b98e-1e42a901c6ac" providerId="AD" clId="Web-{D25654D8-DAA9-0CCD-7ACE-21743995E8FF}" dt="2019-08-01T13:49:59.209" v="0" actId="1076"/>
          <ac:picMkLst>
            <pc:docMk/>
            <pc:sldMk cId="256800733" sldId="259"/>
            <ac:picMk id="9" creationId="{DA258446-F337-4DF4-B0EC-FD3F61E4BB76}"/>
          </ac:picMkLst>
        </pc:picChg>
      </pc:sldChg>
    </pc:docChg>
  </pc:docChgLst>
  <pc:docChgLst>
    <pc:chgData name="Pietrowicz, Sean (sp3sd)" userId="S::sp3sd@virginia.edu::9d75db99-c872-4e43-b98e-1e42a901c6ac" providerId="AD" clId="Web-{272D815F-5BCD-8E0C-E003-161022734EB3}"/>
    <pc:docChg chg="modSld">
      <pc:chgData name="Pietrowicz, Sean (sp3sd)" userId="S::sp3sd@virginia.edu::9d75db99-c872-4e43-b98e-1e42a901c6ac" providerId="AD" clId="Web-{272D815F-5BCD-8E0C-E003-161022734EB3}" dt="2019-07-30T18:55:31.144" v="648" actId="1076"/>
      <pc:docMkLst>
        <pc:docMk/>
      </pc:docMkLst>
      <pc:sldChg chg="addSp delSp modSp">
        <pc:chgData name="Pietrowicz, Sean (sp3sd)" userId="S::sp3sd@virginia.edu::9d75db99-c872-4e43-b98e-1e42a901c6ac" providerId="AD" clId="Web-{272D815F-5BCD-8E0C-E003-161022734EB3}" dt="2019-07-30T18:55:31.144" v="648" actId="1076"/>
        <pc:sldMkLst>
          <pc:docMk/>
          <pc:sldMk cId="0" sldId="257"/>
        </pc:sldMkLst>
        <pc:spChg chg="mod">
          <ac:chgData name="Pietrowicz, Sean (sp3sd)" userId="S::sp3sd@virginia.edu::9d75db99-c872-4e43-b98e-1e42a901c6ac" providerId="AD" clId="Web-{272D815F-5BCD-8E0C-E003-161022734EB3}" dt="2019-07-30T18:32:28.325" v="0" actId="1076"/>
          <ac:spMkLst>
            <pc:docMk/>
            <pc:sldMk cId="0" sldId="257"/>
            <ac:spMk id="3" creationId="{D73C897A-3E14-AD4C-A57D-772E7FBBA0A7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37.669" v="3" actId="1076"/>
          <ac:spMkLst>
            <pc:docMk/>
            <pc:sldMk cId="0" sldId="257"/>
            <ac:spMk id="5" creationId="{89C0FC8F-86B6-4B4B-BBC3-5B70A5550FCD}"/>
          </ac:spMkLst>
        </pc:spChg>
        <pc:spChg chg="add mod">
          <ac:chgData name="Pietrowicz, Sean (sp3sd)" userId="S::sp3sd@virginia.edu::9d75db99-c872-4e43-b98e-1e42a901c6ac" providerId="AD" clId="Web-{272D815F-5BCD-8E0C-E003-161022734EB3}" dt="2019-07-30T18:55:31.144" v="648" actId="1076"/>
          <ac:spMkLst>
            <pc:docMk/>
            <pc:sldMk cId="0" sldId="257"/>
            <ac:spMk id="6" creationId="{78A44AE9-37DA-40A4-9F69-4F7222774060}"/>
          </ac:spMkLst>
        </pc:spChg>
        <pc:spChg chg="add del mod">
          <ac:chgData name="Pietrowicz, Sean (sp3sd)" userId="S::sp3sd@virginia.edu::9d75db99-c872-4e43-b98e-1e42a901c6ac" providerId="AD" clId="Web-{272D815F-5BCD-8E0C-E003-161022734EB3}" dt="2019-07-30T18:43:53.004" v="558"/>
          <ac:spMkLst>
            <pc:docMk/>
            <pc:sldMk cId="0" sldId="257"/>
            <ac:spMk id="7" creationId="{EB4B7671-E406-4ACA-85B1-57EAC4C32E41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44.919" v="19" actId="1076"/>
          <ac:spMkLst>
            <pc:docMk/>
            <pc:sldMk cId="0" sldId="257"/>
            <ac:spMk id="14" creationId="{7EA64600-DABE-471E-B279-F6C0D5F9D24F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45.044" v="20" actId="1076"/>
          <ac:spMkLst>
            <pc:docMk/>
            <pc:sldMk cId="0" sldId="257"/>
            <ac:spMk id="15" creationId="{4BD1C5E2-C24E-4705-87CC-DD42A60C1869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45.138" v="21" actId="1076"/>
          <ac:spMkLst>
            <pc:docMk/>
            <pc:sldMk cId="0" sldId="257"/>
            <ac:spMk id="16" creationId="{436C453A-44E7-4732-8A9E-160FB601C5BB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45.232" v="22" actId="1076"/>
          <ac:spMkLst>
            <pc:docMk/>
            <pc:sldMk cId="0" sldId="257"/>
            <ac:spMk id="17" creationId="{E64A1EAE-23CE-489F-B0AA-A2456D987584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45.325" v="23" actId="1076"/>
          <ac:spMkLst>
            <pc:docMk/>
            <pc:sldMk cId="0" sldId="257"/>
            <ac:spMk id="18" creationId="{5D73CB45-7703-41A0-85C1-C5DFD73E26F7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45.420" v="24" actId="1076"/>
          <ac:spMkLst>
            <pc:docMk/>
            <pc:sldMk cId="0" sldId="257"/>
            <ac:spMk id="19" creationId="{FA804091-1F1C-48B0-B51B-D3AF66E090B7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37.778" v="4" actId="1076"/>
          <ac:spMkLst>
            <pc:docMk/>
            <pc:sldMk cId="0" sldId="257"/>
            <ac:spMk id="23" creationId="{BE631D52-A8F0-4740-8095-5766B23DE267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28.482" v="1" actId="1076"/>
          <ac:spMkLst>
            <pc:docMk/>
            <pc:sldMk cId="0" sldId="257"/>
            <ac:spMk id="43" creationId="{00000000-0000-0000-0000-000000000000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28.607" v="2" actId="1076"/>
          <ac:spMkLst>
            <pc:docMk/>
            <pc:sldMk cId="0" sldId="257"/>
            <ac:spMk id="44" creationId="{00000000-0000-0000-0000-000000000000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59.200" v="27" actId="1076"/>
          <ac:spMkLst>
            <pc:docMk/>
            <pc:sldMk cId="0" sldId="257"/>
            <ac:spMk id="54" creationId="{5FE0FAE9-0511-CF45-98FA-40E0192BD0F7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2:59.950" v="35" actId="1076"/>
          <ac:spMkLst>
            <pc:docMk/>
            <pc:sldMk cId="0" sldId="257"/>
            <ac:spMk id="62" creationId="{6EA47D64-2B93-4745-A598-4FAEE155210B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3:00.075" v="36" actId="1076"/>
          <ac:spMkLst>
            <pc:docMk/>
            <pc:sldMk cId="0" sldId="257"/>
            <ac:spMk id="63" creationId="{C0FE18B7-D066-F34D-B891-25265A9935AE}"/>
          </ac:spMkLst>
        </pc:spChg>
        <pc:spChg chg="mod">
          <ac:chgData name="Pietrowicz, Sean (sp3sd)" userId="S::sp3sd@virginia.edu::9d75db99-c872-4e43-b98e-1e42a901c6ac" providerId="AD" clId="Web-{272D815F-5BCD-8E0C-E003-161022734EB3}" dt="2019-07-30T18:33:00.154" v="37" actId="1076"/>
          <ac:spMkLst>
            <pc:docMk/>
            <pc:sldMk cId="0" sldId="257"/>
            <ac:spMk id="64" creationId="{C1845FE2-8862-864F-87F9-4CA22B9B81F7}"/>
          </ac:spMkLst>
        </pc:spChg>
        <pc:spChg chg="add mod">
          <ac:chgData name="Pietrowicz, Sean (sp3sd)" userId="S::sp3sd@virginia.edu::9d75db99-c872-4e43-b98e-1e42a901c6ac" providerId="AD" clId="Web-{272D815F-5BCD-8E0C-E003-161022734EB3}" dt="2019-07-30T18:33:13.529" v="41" actId="1076"/>
          <ac:spMkLst>
            <pc:docMk/>
            <pc:sldMk cId="0" sldId="257"/>
            <ac:spMk id="65" creationId="{DB1252FA-0FC5-4761-A4E1-836B8FAAE985}"/>
          </ac:spMkLst>
        </pc:spChg>
        <pc:spChg chg="add mod">
          <ac:chgData name="Pietrowicz, Sean (sp3sd)" userId="S::sp3sd@virginia.edu::9d75db99-c872-4e43-b98e-1e42a901c6ac" providerId="AD" clId="Web-{272D815F-5BCD-8E0C-E003-161022734EB3}" dt="2019-07-30T18:37:08.780" v="90" actId="1076"/>
          <ac:spMkLst>
            <pc:docMk/>
            <pc:sldMk cId="0" sldId="257"/>
            <ac:spMk id="66" creationId="{CAE9B7B8-70C5-4BA4-847A-45020CBF9A5B}"/>
          </ac:spMkLst>
        </pc:spChg>
        <pc:spChg chg="add mod">
          <ac:chgData name="Pietrowicz, Sean (sp3sd)" userId="S::sp3sd@virginia.edu::9d75db99-c872-4e43-b98e-1e42a901c6ac" providerId="AD" clId="Web-{272D815F-5BCD-8E0C-E003-161022734EB3}" dt="2019-07-30T18:50:32.533" v="636" actId="14100"/>
          <ac:spMkLst>
            <pc:docMk/>
            <pc:sldMk cId="0" sldId="257"/>
            <ac:spMk id="67" creationId="{DD3AEC60-D7C2-41F9-94F5-451ACF46C13C}"/>
          </ac:spMkLst>
        </pc:spChg>
        <pc:graphicFrameChg chg="mod">
          <ac:chgData name="Pietrowicz, Sean (sp3sd)" userId="S::sp3sd@virginia.edu::9d75db99-c872-4e43-b98e-1e42a901c6ac" providerId="AD" clId="Web-{272D815F-5BCD-8E0C-E003-161022734EB3}" dt="2019-07-30T18:32:59.310" v="28" actId="1076"/>
          <ac:graphicFrameMkLst>
            <pc:docMk/>
            <pc:sldMk cId="0" sldId="257"/>
            <ac:graphicFrameMk id="55" creationId="{D6DEC6C7-A213-E745-AFCC-ACC668D62E9C}"/>
          </ac:graphicFrameMkLst>
        </pc:graphicFrameChg>
        <pc:picChg chg="mod">
          <ac:chgData name="Pietrowicz, Sean (sp3sd)" userId="S::sp3sd@virginia.edu::9d75db99-c872-4e43-b98e-1e42a901c6ac" providerId="AD" clId="Web-{272D815F-5BCD-8E0C-E003-161022734EB3}" dt="2019-07-30T18:32:50.513" v="26" actId="1076"/>
          <ac:picMkLst>
            <pc:docMk/>
            <pc:sldMk cId="0" sldId="257"/>
            <ac:picMk id="2" creationId="{95E78A91-7E5D-453B-8DD7-C060781C9BD5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45.529" v="25" actId="1076"/>
          <ac:picMkLst>
            <pc:docMk/>
            <pc:sldMk cId="0" sldId="257"/>
            <ac:picMk id="20" creationId="{5FA5A9D6-ABE6-4E55-9043-3BCEB2CE85BA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7.888" v="5" actId="1076"/>
          <ac:picMkLst>
            <pc:docMk/>
            <pc:sldMk cId="0" sldId="257"/>
            <ac:picMk id="24" creationId="{D857404D-3352-8B45-8596-B7B890B03EB5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7.997" v="6" actId="1076"/>
          <ac:picMkLst>
            <pc:docMk/>
            <pc:sldMk cId="0" sldId="257"/>
            <ac:picMk id="25" creationId="{746B765C-C6D2-1047-8B58-08C188642F77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8.122" v="7" actId="1076"/>
          <ac:picMkLst>
            <pc:docMk/>
            <pc:sldMk cId="0" sldId="257"/>
            <ac:picMk id="26" creationId="{F3FE0AFC-2641-6E46-AFD7-BA3BEB827597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8.247" v="8" actId="1076"/>
          <ac:picMkLst>
            <pc:docMk/>
            <pc:sldMk cId="0" sldId="257"/>
            <ac:picMk id="27" creationId="{3FBF89FB-CDEE-384B-BA0A-9A1D0FDB45B8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8.357" v="9" actId="1076"/>
          <ac:picMkLst>
            <pc:docMk/>
            <pc:sldMk cId="0" sldId="257"/>
            <ac:picMk id="28" creationId="{94E6CEFC-19CD-024B-8828-C3885F39BC11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8.466" v="10" actId="1076"/>
          <ac:picMkLst>
            <pc:docMk/>
            <pc:sldMk cId="0" sldId="257"/>
            <ac:picMk id="29" creationId="{A7D45C63-C1D1-B346-97BE-F5CDA4476A46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8.575" v="11" actId="1076"/>
          <ac:picMkLst>
            <pc:docMk/>
            <pc:sldMk cId="0" sldId="257"/>
            <ac:picMk id="30" creationId="{A2F65042-C9D2-A847-BF5F-26BDB62AF9E4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8.732" v="12" actId="1076"/>
          <ac:picMkLst>
            <pc:docMk/>
            <pc:sldMk cId="0" sldId="257"/>
            <ac:picMk id="31" creationId="{59562DED-4C46-1940-9D8F-FD232E909642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8.872" v="13" actId="1076"/>
          <ac:picMkLst>
            <pc:docMk/>
            <pc:sldMk cId="0" sldId="257"/>
            <ac:picMk id="32" creationId="{54297D77-CEF6-574C-A19B-3DF7DD886CE8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8.982" v="14" actId="1076"/>
          <ac:picMkLst>
            <pc:docMk/>
            <pc:sldMk cId="0" sldId="257"/>
            <ac:picMk id="33" creationId="{BC77198D-5AF8-DC47-A518-57E0A55A2C28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9.107" v="15" actId="1076"/>
          <ac:picMkLst>
            <pc:docMk/>
            <pc:sldMk cId="0" sldId="257"/>
            <ac:picMk id="34" creationId="{2C9BEAE1-62A3-F54F-8C1E-5E4E930EA95A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9.232" v="16" actId="1076"/>
          <ac:picMkLst>
            <pc:docMk/>
            <pc:sldMk cId="0" sldId="257"/>
            <ac:picMk id="35" creationId="{21D026FC-807D-AB4E-B795-1F5A961E73C9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9.357" v="17" actId="1076"/>
          <ac:picMkLst>
            <pc:docMk/>
            <pc:sldMk cId="0" sldId="257"/>
            <ac:picMk id="36" creationId="{F85743A5-4E7B-4846-9AD0-B96DBBAB4F34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39.497" v="18" actId="1076"/>
          <ac:picMkLst>
            <pc:docMk/>
            <pc:sldMk cId="0" sldId="257"/>
            <ac:picMk id="37" creationId="{83A877AF-319B-BC48-A864-21357499E839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59.388" v="29" actId="1076"/>
          <ac:picMkLst>
            <pc:docMk/>
            <pc:sldMk cId="0" sldId="257"/>
            <ac:picMk id="56" creationId="{D78D320E-05B2-9D47-AC71-A6A1F06D1F33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59.466" v="30" actId="1076"/>
          <ac:picMkLst>
            <pc:docMk/>
            <pc:sldMk cId="0" sldId="257"/>
            <ac:picMk id="57" creationId="{D91F7CE8-20A9-0A44-9365-8DA6FF8FAF56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59.591" v="31" actId="1076"/>
          <ac:picMkLst>
            <pc:docMk/>
            <pc:sldMk cId="0" sldId="257"/>
            <ac:picMk id="58" creationId="{22F4EB92-C08E-524A-9D83-4B108BDD7AE6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59.669" v="32" actId="1076"/>
          <ac:picMkLst>
            <pc:docMk/>
            <pc:sldMk cId="0" sldId="257"/>
            <ac:picMk id="59" creationId="{79FEF5D0-3451-154A-A57D-D5F8955F1CAB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59.747" v="33" actId="1076"/>
          <ac:picMkLst>
            <pc:docMk/>
            <pc:sldMk cId="0" sldId="257"/>
            <ac:picMk id="60" creationId="{0FDD6C80-B41B-D749-BCDE-F42151D6115A}"/>
          </ac:picMkLst>
        </pc:picChg>
        <pc:picChg chg="mod">
          <ac:chgData name="Pietrowicz, Sean (sp3sd)" userId="S::sp3sd@virginia.edu::9d75db99-c872-4e43-b98e-1e42a901c6ac" providerId="AD" clId="Web-{272D815F-5BCD-8E0C-E003-161022734EB3}" dt="2019-07-30T18:32:59.841" v="34" actId="1076"/>
          <ac:picMkLst>
            <pc:docMk/>
            <pc:sldMk cId="0" sldId="257"/>
            <ac:picMk id="61" creationId="{97ABD609-9966-A34A-97C4-88F44111CB01}"/>
          </ac:picMkLst>
        </pc:picChg>
      </pc:sldChg>
    </pc:docChg>
  </pc:docChgLst>
  <pc:docChgLst>
    <pc:chgData name="Pietrowicz, Sean (sp3sd)" userId="S::sp3sd@virginia.edu::9d75db99-c872-4e43-b98e-1e42a901c6ac" providerId="AD" clId="Web-{AFE656B2-B7F2-A08C-118F-714EB3BA1C27}"/>
    <pc:docChg chg="modSld">
      <pc:chgData name="Pietrowicz, Sean (sp3sd)" userId="S::sp3sd@virginia.edu::9d75db99-c872-4e43-b98e-1e42a901c6ac" providerId="AD" clId="Web-{AFE656B2-B7F2-A08C-118F-714EB3BA1C27}" dt="2019-07-31T20:53:28.038" v="2220" actId="14100"/>
      <pc:docMkLst>
        <pc:docMk/>
      </pc:docMkLst>
      <pc:sldChg chg="addSp delSp modSp">
        <pc:chgData name="Pietrowicz, Sean (sp3sd)" userId="S::sp3sd@virginia.edu::9d75db99-c872-4e43-b98e-1e42a901c6ac" providerId="AD" clId="Web-{AFE656B2-B7F2-A08C-118F-714EB3BA1C27}" dt="2019-07-31T20:53:28.038" v="2220" actId="14100"/>
        <pc:sldMkLst>
          <pc:docMk/>
          <pc:sldMk cId="256800733" sldId="259"/>
        </pc:sldMkLst>
        <pc:spChg chg="mod">
          <ac:chgData name="Pietrowicz, Sean (sp3sd)" userId="S::sp3sd@virginia.edu::9d75db99-c872-4e43-b98e-1e42a901c6ac" providerId="AD" clId="Web-{AFE656B2-B7F2-A08C-118F-714EB3BA1C27}" dt="2019-07-31T18:42:46.350" v="1412" actId="14100"/>
          <ac:spMkLst>
            <pc:docMk/>
            <pc:sldMk cId="256800733" sldId="259"/>
            <ac:spMk id="3" creationId="{CD93126D-7D48-47F1-9D91-36BD7A1D4837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18:43:52.023" v="1429" actId="1076"/>
          <ac:spMkLst>
            <pc:docMk/>
            <pc:sldMk cId="256800733" sldId="259"/>
            <ac:spMk id="4" creationId="{E288920D-6F5D-4F0B-BE53-21F5659BAF2C}"/>
          </ac:spMkLst>
        </pc:spChg>
        <pc:spChg chg="add mod">
          <ac:chgData name="Pietrowicz, Sean (sp3sd)" userId="S::sp3sd@virginia.edu::9d75db99-c872-4e43-b98e-1e42a901c6ac" providerId="AD" clId="Web-{AFE656B2-B7F2-A08C-118F-714EB3BA1C27}" dt="2019-07-31T18:44:46.867" v="1439" actId="1076"/>
          <ac:spMkLst>
            <pc:docMk/>
            <pc:sldMk cId="256800733" sldId="259"/>
            <ac:spMk id="5" creationId="{29AA567D-6C26-496B-B74C-F257BACDA83E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20:53:07.257" v="2216" actId="1076"/>
          <ac:spMkLst>
            <pc:docMk/>
            <pc:sldMk cId="256800733" sldId="259"/>
            <ac:spMk id="10" creationId="{DF264D4B-2705-43C8-AC88-BA45EFFC882E}"/>
          </ac:spMkLst>
        </pc:spChg>
        <pc:spChg chg="del mod">
          <ac:chgData name="Pietrowicz, Sean (sp3sd)" userId="S::sp3sd@virginia.edu::9d75db99-c872-4e43-b98e-1e42a901c6ac" providerId="AD" clId="Web-{AFE656B2-B7F2-A08C-118F-714EB3BA1C27}" dt="2019-07-31T20:32:40.724" v="2032"/>
          <ac:spMkLst>
            <pc:docMk/>
            <pc:sldMk cId="256800733" sldId="259"/>
            <ac:spMk id="12" creationId="{7B9860DD-B26B-4B0C-9C74-AE9F17300E38}"/>
          </ac:spMkLst>
        </pc:spChg>
        <pc:spChg chg="del mod">
          <ac:chgData name="Pietrowicz, Sean (sp3sd)" userId="S::sp3sd@virginia.edu::9d75db99-c872-4e43-b98e-1e42a901c6ac" providerId="AD" clId="Web-{AFE656B2-B7F2-A08C-118F-714EB3BA1C27}" dt="2019-07-31T20:36:01.820" v="2098"/>
          <ac:spMkLst>
            <pc:docMk/>
            <pc:sldMk cId="256800733" sldId="259"/>
            <ac:spMk id="13" creationId="{8794295B-2BCF-4CE7-A178-3C48981E3B5B}"/>
          </ac:spMkLst>
        </pc:spChg>
        <pc:spChg chg="add del mod ord">
          <ac:chgData name="Pietrowicz, Sean (sp3sd)" userId="S::sp3sd@virginia.edu::9d75db99-c872-4e43-b98e-1e42a901c6ac" providerId="AD" clId="Web-{AFE656B2-B7F2-A08C-118F-714EB3BA1C27}" dt="2019-07-31T19:48:04.014" v="1579"/>
          <ac:spMkLst>
            <pc:docMk/>
            <pc:sldMk cId="256800733" sldId="259"/>
            <ac:spMk id="18" creationId="{A6D12A0A-FFA4-4E05-B8CA-62E36C6FC6A9}"/>
          </ac:spMkLst>
        </pc:spChg>
        <pc:spChg chg="add del mod ord">
          <ac:chgData name="Pietrowicz, Sean (sp3sd)" userId="S::sp3sd@virginia.edu::9d75db99-c872-4e43-b98e-1e42a901c6ac" providerId="AD" clId="Web-{AFE656B2-B7F2-A08C-118F-714EB3BA1C27}" dt="2019-07-31T19:50:54.095" v="1598"/>
          <ac:spMkLst>
            <pc:docMk/>
            <pc:sldMk cId="256800733" sldId="259"/>
            <ac:spMk id="19" creationId="{6B0C0A1D-A89D-4E7C-980D-709117A79162}"/>
          </ac:spMkLst>
        </pc:spChg>
        <pc:spChg chg="add mod">
          <ac:chgData name="Pietrowicz, Sean (sp3sd)" userId="S::sp3sd@virginia.edu::9d75db99-c872-4e43-b98e-1e42a901c6ac" providerId="AD" clId="Web-{AFE656B2-B7F2-A08C-118F-714EB3BA1C27}" dt="2019-07-31T20:23:56.310" v="1963" actId="1076"/>
          <ac:spMkLst>
            <pc:docMk/>
            <pc:sldMk cId="256800733" sldId="259"/>
            <ac:spMk id="22" creationId="{87F85364-0B3C-4853-B43C-E92E4E632647}"/>
          </ac:spMkLst>
        </pc:spChg>
        <pc:spChg chg="add del mod">
          <ac:chgData name="Pietrowicz, Sean (sp3sd)" userId="S::sp3sd@virginia.edu::9d75db99-c872-4e43-b98e-1e42a901c6ac" providerId="AD" clId="Web-{AFE656B2-B7F2-A08C-118F-714EB3BA1C27}" dt="2019-07-31T20:21:01.136" v="1915"/>
          <ac:spMkLst>
            <pc:docMk/>
            <pc:sldMk cId="256800733" sldId="259"/>
            <ac:spMk id="23" creationId="{40759ED8-6BFE-442F-9764-31BE36C19361}"/>
          </ac:spMkLst>
        </pc:spChg>
        <pc:spChg chg="add del mod">
          <ac:chgData name="Pietrowicz, Sean (sp3sd)" userId="S::sp3sd@virginia.edu::9d75db99-c872-4e43-b98e-1e42a901c6ac" providerId="AD" clId="Web-{AFE656B2-B7F2-A08C-118F-714EB3BA1C27}" dt="2019-07-31T20:21:15.949" v="1918"/>
          <ac:spMkLst>
            <pc:docMk/>
            <pc:sldMk cId="256800733" sldId="259"/>
            <ac:spMk id="24" creationId="{0C5A1356-6FB0-40FE-9883-99FB13B3730B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18:43:32.319" v="1426" actId="1076"/>
          <ac:spMkLst>
            <pc:docMk/>
            <pc:sldMk cId="256800733" sldId="259"/>
            <ac:spMk id="34" creationId="{EA4E61CE-6CD1-47BA-931C-AB5CF3E61D91}"/>
          </ac:spMkLst>
        </pc:spChg>
        <pc:spChg chg="add del mod ord">
          <ac:chgData name="Pietrowicz, Sean (sp3sd)" userId="S::sp3sd@virginia.edu::9d75db99-c872-4e43-b98e-1e42a901c6ac" providerId="AD" clId="Web-{AFE656B2-B7F2-A08C-118F-714EB3BA1C27}" dt="2019-07-31T19:38:39.460" v="1567"/>
          <ac:spMkLst>
            <pc:docMk/>
            <pc:sldMk cId="256800733" sldId="259"/>
            <ac:spMk id="35" creationId="{1FD67E06-6ED4-4E41-AB70-A31371066E7E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18:52:43.343" v="1461" actId="1076"/>
          <ac:spMkLst>
            <pc:docMk/>
            <pc:sldMk cId="256800733" sldId="259"/>
            <ac:spMk id="37" creationId="{468EC61E-0633-491B-972F-293FF7A6D691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15:31:30.393" v="1239" actId="14100"/>
          <ac:spMkLst>
            <pc:docMk/>
            <pc:sldMk cId="256800733" sldId="259"/>
            <ac:spMk id="38" creationId="{B41FE18A-D89D-4B90-953F-403C9AD9F009}"/>
          </ac:spMkLst>
        </pc:spChg>
        <pc:spChg chg="del">
          <ac:chgData name="Pietrowicz, Sean (sp3sd)" userId="S::sp3sd@virginia.edu::9d75db99-c872-4e43-b98e-1e42a901c6ac" providerId="AD" clId="Web-{AFE656B2-B7F2-A08C-118F-714EB3BA1C27}" dt="2019-07-31T15:00:32.645" v="1050"/>
          <ac:spMkLst>
            <pc:docMk/>
            <pc:sldMk cId="256800733" sldId="259"/>
            <ac:spMk id="40" creationId="{952AF15E-F1E5-4B58-91F1-32C53BBF3CA2}"/>
          </ac:spMkLst>
        </pc:spChg>
        <pc:spChg chg="add del">
          <ac:chgData name="Pietrowicz, Sean (sp3sd)" userId="S::sp3sd@virginia.edu::9d75db99-c872-4e43-b98e-1e42a901c6ac" providerId="AD" clId="Web-{AFE656B2-B7F2-A08C-118F-714EB3BA1C27}" dt="2019-07-31T20:03:22.340" v="1738"/>
          <ac:spMkLst>
            <pc:docMk/>
            <pc:sldMk cId="256800733" sldId="259"/>
            <ac:spMk id="40" creationId="{C3C1FE6D-738C-4046-8F5F-7E8A85A03F4E}"/>
          </ac:spMkLst>
        </pc:spChg>
        <pc:spChg chg="add mod">
          <ac:chgData name="Pietrowicz, Sean (sp3sd)" userId="S::sp3sd@virginia.edu::9d75db99-c872-4e43-b98e-1e42a901c6ac" providerId="AD" clId="Web-{AFE656B2-B7F2-A08C-118F-714EB3BA1C27}" dt="2019-07-31T20:23:56.373" v="1964" actId="1076"/>
          <ac:spMkLst>
            <pc:docMk/>
            <pc:sldMk cId="256800733" sldId="259"/>
            <ac:spMk id="41" creationId="{80863F51-AEE1-4319-BB8B-91D47281B96E}"/>
          </ac:spMkLst>
        </pc:spChg>
        <pc:spChg chg="add del mod">
          <ac:chgData name="Pietrowicz, Sean (sp3sd)" userId="S::sp3sd@virginia.edu::9d75db99-c872-4e43-b98e-1e42a901c6ac" providerId="AD" clId="Web-{AFE656B2-B7F2-A08C-118F-714EB3BA1C27}" dt="2019-07-31T20:20:44.667" v="1908"/>
          <ac:spMkLst>
            <pc:docMk/>
            <pc:sldMk cId="256800733" sldId="259"/>
            <ac:spMk id="43" creationId="{B2BFB902-213B-4A9D-B916-120BBF8443BB}"/>
          </ac:spMkLst>
        </pc:spChg>
        <pc:spChg chg="add del">
          <ac:chgData name="Pietrowicz, Sean (sp3sd)" userId="S::sp3sd@virginia.edu::9d75db99-c872-4e43-b98e-1e42a901c6ac" providerId="AD" clId="Web-{AFE656B2-B7F2-A08C-118F-714EB3BA1C27}" dt="2019-07-31T20:20:34.573" v="1905"/>
          <ac:spMkLst>
            <pc:docMk/>
            <pc:sldMk cId="256800733" sldId="259"/>
            <ac:spMk id="44" creationId="{428D5FC1-B0E3-48F8-9EB2-88534766E8F0}"/>
          </ac:spMkLst>
        </pc:spChg>
        <pc:spChg chg="add mod">
          <ac:chgData name="Pietrowicz, Sean (sp3sd)" userId="S::sp3sd@virginia.edu::9d75db99-c872-4e43-b98e-1e42a901c6ac" providerId="AD" clId="Web-{AFE656B2-B7F2-A08C-118F-714EB3BA1C27}" dt="2019-07-31T20:53:07.335" v="2217" actId="1076"/>
          <ac:spMkLst>
            <pc:docMk/>
            <pc:sldMk cId="256800733" sldId="259"/>
            <ac:spMk id="46" creationId="{B11A9751-E1E3-4100-869C-061E6D58B42D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18:44:46.914" v="1440" actId="1076"/>
          <ac:spMkLst>
            <pc:docMk/>
            <pc:sldMk cId="256800733" sldId="259"/>
            <ac:spMk id="47" creationId="{00000000-0000-0000-0000-000000000000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20:53:07.194" v="2215" actId="1076"/>
          <ac:spMkLst>
            <pc:docMk/>
            <pc:sldMk cId="256800733" sldId="259"/>
            <ac:spMk id="48" creationId="{00000000-0000-0000-0000-000000000000}"/>
          </ac:spMkLst>
        </pc:spChg>
        <pc:spChg chg="add del mod">
          <ac:chgData name="Pietrowicz, Sean (sp3sd)" userId="S::sp3sd@virginia.edu::9d75db99-c872-4e43-b98e-1e42a901c6ac" providerId="AD" clId="Web-{AFE656B2-B7F2-A08C-118F-714EB3BA1C27}" dt="2019-07-31T20:35:42.320" v="2072"/>
          <ac:spMkLst>
            <pc:docMk/>
            <pc:sldMk cId="256800733" sldId="259"/>
            <ac:spMk id="49" creationId="{C165EAE9-5FDA-483B-A818-B52E011D8D87}"/>
          </ac:spMkLst>
        </pc:spChg>
        <pc:spChg chg="add del mod">
          <ac:chgData name="Pietrowicz, Sean (sp3sd)" userId="S::sp3sd@virginia.edu::9d75db99-c872-4e43-b98e-1e42a901c6ac" providerId="AD" clId="Web-{AFE656B2-B7F2-A08C-118F-714EB3BA1C27}" dt="2019-07-31T20:35:44.992" v="2073"/>
          <ac:spMkLst>
            <pc:docMk/>
            <pc:sldMk cId="256800733" sldId="259"/>
            <ac:spMk id="50" creationId="{01402F06-41E7-44B5-B112-3B5029B6C157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18:43:32.132" v="1423" actId="1076"/>
          <ac:spMkLst>
            <pc:docMk/>
            <pc:sldMk cId="256800733" sldId="259"/>
            <ac:spMk id="67" creationId="{DD3AEC60-D7C2-41F9-94F5-451ACF46C13C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20:53:07.397" v="2218" actId="1076"/>
          <ac:spMkLst>
            <pc:docMk/>
            <pc:sldMk cId="256800733" sldId="259"/>
            <ac:spMk id="68" creationId="{9D929045-F7FA-463F-BFE4-999BA2A31CAD}"/>
          </ac:spMkLst>
        </pc:spChg>
        <pc:spChg chg="del mod">
          <ac:chgData name="Pietrowicz, Sean (sp3sd)" userId="S::sp3sd@virginia.edu::9d75db99-c872-4e43-b98e-1e42a901c6ac" providerId="AD" clId="Web-{AFE656B2-B7F2-A08C-118F-714EB3BA1C27}" dt="2019-07-31T20:33:30.193" v="2040"/>
          <ac:spMkLst>
            <pc:docMk/>
            <pc:sldMk cId="256800733" sldId="259"/>
            <ac:spMk id="69" creationId="{A31AB57E-F2D7-4B19-8E7B-FFD3CB79DE6B}"/>
          </ac:spMkLst>
        </pc:spChg>
        <pc:spChg chg="del mod">
          <ac:chgData name="Pietrowicz, Sean (sp3sd)" userId="S::sp3sd@virginia.edu::9d75db99-c872-4e43-b98e-1e42a901c6ac" providerId="AD" clId="Web-{AFE656B2-B7F2-A08C-118F-714EB3BA1C27}" dt="2019-07-31T20:36:14.586" v="2111"/>
          <ac:spMkLst>
            <pc:docMk/>
            <pc:sldMk cId="256800733" sldId="259"/>
            <ac:spMk id="70" creationId="{B48725BF-ADA7-439C-8F48-F99171D79452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18:43:32.272" v="1425" actId="1076"/>
          <ac:spMkLst>
            <pc:docMk/>
            <pc:sldMk cId="256800733" sldId="259"/>
            <ac:spMk id="95" creationId="{C0C3FC73-8DBF-4A51-8490-B0030E230CB4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20:52:12.272" v="2207" actId="1076"/>
          <ac:spMkLst>
            <pc:docMk/>
            <pc:sldMk cId="256800733" sldId="259"/>
            <ac:spMk id="96" creationId="{5D3819E2-EE62-436C-98AD-D1A999C66143}"/>
          </ac:spMkLst>
        </pc:spChg>
        <pc:spChg chg="mod">
          <ac:chgData name="Pietrowicz, Sean (sp3sd)" userId="S::sp3sd@virginia.edu::9d75db99-c872-4e43-b98e-1e42a901c6ac" providerId="AD" clId="Web-{AFE656B2-B7F2-A08C-118F-714EB3BA1C27}" dt="2019-07-31T19:47:16.592" v="1572" actId="14100"/>
          <ac:spMkLst>
            <pc:docMk/>
            <pc:sldMk cId="256800733" sldId="259"/>
            <ac:spMk id="97" creationId="{1164A5B2-DAFF-41D1-A551-E24C0E3E5372}"/>
          </ac:spMkLst>
        </pc:spChg>
        <pc:graphicFrameChg chg="mod modGraphic">
          <ac:chgData name="Pietrowicz, Sean (sp3sd)" userId="S::sp3sd@virginia.edu::9d75db99-c872-4e43-b98e-1e42a901c6ac" providerId="AD" clId="Web-{AFE656B2-B7F2-A08C-118F-714EB3BA1C27}" dt="2019-07-31T20:53:07.132" v="2214" actId="1076"/>
          <ac:graphicFrameMkLst>
            <pc:docMk/>
            <pc:sldMk cId="256800733" sldId="259"/>
            <ac:graphicFrameMk id="8" creationId="{E3648A4D-E655-43E3-A003-E9E4E844B9B8}"/>
          </ac:graphicFrameMkLst>
        </pc:graphicFrameChg>
        <pc:graphicFrameChg chg="add mod modGraphic">
          <ac:chgData name="Pietrowicz, Sean (sp3sd)" userId="S::sp3sd@virginia.edu::9d75db99-c872-4e43-b98e-1e42a901c6ac" providerId="AD" clId="Web-{AFE656B2-B7F2-A08C-118F-714EB3BA1C27}" dt="2019-07-31T20:23:56.263" v="1962" actId="1076"/>
          <ac:graphicFrameMkLst>
            <pc:docMk/>
            <pc:sldMk cId="256800733" sldId="259"/>
            <ac:graphicFrameMk id="20" creationId="{F5535E98-8756-4813-A247-41BA26C30987}"/>
          </ac:graphicFrameMkLst>
        </pc:graphicFrameChg>
        <pc:picChg chg="del mod">
          <ac:chgData name="Pietrowicz, Sean (sp3sd)" userId="S::sp3sd@virginia.edu::9d75db99-c872-4e43-b98e-1e42a901c6ac" providerId="AD" clId="Web-{AFE656B2-B7F2-A08C-118F-714EB3BA1C27}" dt="2019-07-31T19:13:06.797" v="1467"/>
          <ac:picMkLst>
            <pc:docMk/>
            <pc:sldMk cId="256800733" sldId="259"/>
            <ac:picMk id="2" creationId="{95E78A91-7E5D-453B-8DD7-C060781C9BD5}"/>
          </ac:picMkLst>
        </pc:picChg>
        <pc:picChg chg="add del mod">
          <ac:chgData name="Pietrowicz, Sean (sp3sd)" userId="S::sp3sd@virginia.edu::9d75db99-c872-4e43-b98e-1e42a901c6ac" providerId="AD" clId="Web-{AFE656B2-B7F2-A08C-118F-714EB3BA1C27}" dt="2019-07-31T18:46:43.478" v="1457"/>
          <ac:picMkLst>
            <pc:docMk/>
            <pc:sldMk cId="256800733" sldId="259"/>
            <ac:picMk id="6" creationId="{234FEAE0-FEE9-4300-A071-DF0428F44BE1}"/>
          </ac:picMkLst>
        </pc:picChg>
        <pc:picChg chg="add del mod">
          <ac:chgData name="Pietrowicz, Sean (sp3sd)" userId="S::sp3sd@virginia.edu::9d75db99-c872-4e43-b98e-1e42a901c6ac" providerId="AD" clId="Web-{AFE656B2-B7F2-A08C-118F-714EB3BA1C27}" dt="2019-07-31T20:53:28.038" v="2220" actId="14100"/>
          <ac:picMkLst>
            <pc:docMk/>
            <pc:sldMk cId="256800733" sldId="259"/>
            <ac:picMk id="7" creationId="{7DC261A8-7107-44FD-9814-B5B7DF55E402}"/>
          </ac:picMkLst>
        </pc:picChg>
        <pc:picChg chg="add del mod">
          <ac:chgData name="Pietrowicz, Sean (sp3sd)" userId="S::sp3sd@virginia.edu::9d75db99-c872-4e43-b98e-1e42a901c6ac" providerId="AD" clId="Web-{AFE656B2-B7F2-A08C-118F-714EB3BA1C27}" dt="2019-07-31T20:53:18.944" v="2219" actId="1076"/>
          <ac:picMkLst>
            <pc:docMk/>
            <pc:sldMk cId="256800733" sldId="259"/>
            <ac:picMk id="9" creationId="{DA258446-F337-4DF4-B0EC-FD3F61E4BB76}"/>
          </ac:picMkLst>
        </pc:picChg>
        <pc:picChg chg="del mod">
          <ac:chgData name="Pietrowicz, Sean (sp3sd)" userId="S::sp3sd@virginia.edu::9d75db99-c872-4e43-b98e-1e42a901c6ac" providerId="AD" clId="Web-{AFE656B2-B7F2-A08C-118F-714EB3BA1C27}" dt="2019-07-31T17:52:34.860" v="1269"/>
          <ac:picMkLst>
            <pc:docMk/>
            <pc:sldMk cId="256800733" sldId="259"/>
            <ac:picMk id="14" creationId="{8CD54E21-7491-4B81-A426-8931DB3E274E}"/>
          </ac:picMkLst>
        </pc:picChg>
        <pc:picChg chg="add del mod">
          <ac:chgData name="Pietrowicz, Sean (sp3sd)" userId="S::sp3sd@virginia.edu::9d75db99-c872-4e43-b98e-1e42a901c6ac" providerId="AD" clId="Web-{AFE656B2-B7F2-A08C-118F-714EB3BA1C27}" dt="2019-07-31T18:39:49.301" v="1364"/>
          <ac:picMkLst>
            <pc:docMk/>
            <pc:sldMk cId="256800733" sldId="259"/>
            <ac:picMk id="14" creationId="{923F136E-09B6-44E7-991A-E0473EE1B62F}"/>
          </ac:picMkLst>
        </pc:picChg>
        <pc:picChg chg="add mod">
          <ac:chgData name="Pietrowicz, Sean (sp3sd)" userId="S::sp3sd@virginia.edu::9d75db99-c872-4e43-b98e-1e42a901c6ac" providerId="AD" clId="Web-{AFE656B2-B7F2-A08C-118F-714EB3BA1C27}" dt="2019-07-31T18:43:32.085" v="1422" actId="1076"/>
          <ac:picMkLst>
            <pc:docMk/>
            <pc:sldMk cId="256800733" sldId="259"/>
            <ac:picMk id="16" creationId="{B85C068A-B957-417D-AC12-7AE1924D75D0}"/>
          </ac:picMkLst>
        </pc:picChg>
        <pc:picChg chg="del">
          <ac:chgData name="Pietrowicz, Sean (sp3sd)" userId="S::sp3sd@virginia.edu::9d75db99-c872-4e43-b98e-1e42a901c6ac" providerId="AD" clId="Web-{AFE656B2-B7F2-A08C-118F-714EB3BA1C27}" dt="2019-07-31T15:03:36.089" v="1110"/>
          <ac:picMkLst>
            <pc:docMk/>
            <pc:sldMk cId="256800733" sldId="259"/>
            <ac:picMk id="20" creationId="{5FA5A9D6-ABE6-4E55-9043-3BCEB2CE85BA}"/>
          </ac:picMkLst>
        </pc:picChg>
        <pc:picChg chg="mod">
          <ac:chgData name="Pietrowicz, Sean (sp3sd)" userId="S::sp3sd@virginia.edu::9d75db99-c872-4e43-b98e-1e42a901c6ac" providerId="AD" clId="Web-{AFE656B2-B7F2-A08C-118F-714EB3BA1C27}" dt="2019-07-31T19:28:22.107" v="1536" actId="1076"/>
          <ac:picMkLst>
            <pc:docMk/>
            <pc:sldMk cId="256800733" sldId="259"/>
            <ac:picMk id="5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98" y="-620308"/>
            <a:ext cx="22039596" cy="335583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50" cy="557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5725" tIns="85725" rIns="85725" bIns="8572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50" cy="190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5725" tIns="85725" rIns="85725" bIns="8572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ln w="12700">
            <a:miter lim="400000"/>
          </a:ln>
        </p:spPr>
        <p:txBody>
          <a:bodyPr wrap="none" lIns="85725" tIns="85725" rIns="85725" bIns="85725">
            <a:spAutoFit/>
          </a:bodyPr>
          <a:lstStyle>
            <a:lvl1pPr>
              <a:defRPr sz="54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tiff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OF RESEARCH STUDY in 54 pt"/>
          <p:cNvSpPr txBox="1"/>
          <p:nvPr/>
        </p:nvSpPr>
        <p:spPr>
          <a:xfrm>
            <a:off x="1045930" y="407111"/>
            <a:ext cx="8906284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b">
            <a:spAutoFit/>
          </a:bodyPr>
          <a:lstStyle>
            <a:lvl1pPr algn="l">
              <a:defRPr sz="5400" b="0">
                <a:solidFill>
                  <a:srgbClr val="FFFFFF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r>
              <a:rPr lang="en-US"/>
              <a:t>A Feasibility Study to Measure </a:t>
            </a:r>
          </a:p>
          <a:p>
            <a:r>
              <a:rPr lang="en-US"/>
              <a:t>Public Funding of R&amp;D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C897A-3E14-AD4C-A57D-772E7FBBA0A7}"/>
              </a:ext>
            </a:extLst>
          </p:cNvPr>
          <p:cNvSpPr/>
          <p:nvPr/>
        </p:nvSpPr>
        <p:spPr>
          <a:xfrm>
            <a:off x="23434876" y="1765368"/>
            <a:ext cx="9719052" cy="336646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3" name="Subhead - Franklin Gothic Demi - 28"/>
          <p:cNvSpPr txBox="1"/>
          <p:nvPr/>
        </p:nvSpPr>
        <p:spPr>
          <a:xfrm>
            <a:off x="23498850" y="1765368"/>
            <a:ext cx="3874458" cy="6617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ctr">
            <a:spAutoFit/>
          </a:bodyPr>
          <a:lstStyle>
            <a:lvl1pPr algn="l" defTabSz="1314450">
              <a:defRPr sz="2800" b="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lvl1pPr>
          </a:lstStyle>
          <a:p>
            <a:pPr algn="ctr"/>
            <a:r>
              <a:rPr lang="en-US" b="1"/>
              <a:t>What are R&amp;D and S&amp;E?</a:t>
            </a:r>
            <a:endParaRPr lang="en-US"/>
          </a:p>
        </p:txBody>
      </p:sp>
      <p:sp>
        <p:nvSpPr>
          <p:cNvPr id="44" name="Body Text - Franklin Gothic Book - 22"/>
          <p:cNvSpPr txBox="1"/>
          <p:nvPr/>
        </p:nvSpPr>
        <p:spPr>
          <a:xfrm>
            <a:off x="23494968" y="2495723"/>
            <a:ext cx="9799497" cy="263610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300" tIns="114300" rIns="114300" bIns="114300" anchor="ctr">
            <a:spAutoFit/>
          </a:bodyPr>
          <a:lstStyle>
            <a:lvl1pPr algn="l" defTabSz="1314450">
              <a:defRPr sz="2200" b="0"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>
                <a:cs typeface="ITC Franklin Gothic Std Book"/>
              </a:rPr>
              <a:t>Research and Development (R&amp;D):</a:t>
            </a:r>
            <a:r>
              <a:rPr lang="en-US">
                <a:cs typeface="ITC Franklin Gothic Std Book"/>
              </a:rPr>
              <a:t> </a:t>
            </a:r>
            <a:endParaRPr lang="en-US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cs typeface="ITC Franklin Gothic Std Book"/>
              </a:rPr>
              <a:t>Basic and applied research and technological developments</a:t>
            </a:r>
            <a:endParaRPr lang="en-US"/>
          </a:p>
          <a:p>
            <a:pPr marL="342900" lvl="1" indent="-342900" algn="l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200" b="0">
                <a:latin typeface="ITC Franklin Gothic Std"/>
                <a:cs typeface="ITC Franklin Gothic Std Book"/>
              </a:rPr>
              <a:t>Excluding R&amp;D plant for now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>
                <a:cs typeface="ITC Franklin Gothic Std Book"/>
              </a:rPr>
              <a:t>Science and Engineering (S&amp;E):</a:t>
            </a:r>
            <a:r>
              <a:rPr lang="en-US">
                <a:cs typeface="ITC Franklin Gothic Std Book"/>
              </a:rPr>
              <a:t> 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cs typeface="ITC Franklin Gothic Std Book"/>
              </a:rPr>
              <a:t>Scientific activity including R&amp;D 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cs typeface="ITC Franklin Gothic Std Book"/>
              </a:rPr>
              <a:t>Also</a:t>
            </a:r>
            <a:r>
              <a:rPr lang="en-US" sz="2200" b="0">
                <a:latin typeface="Helvetica Neue"/>
                <a:cs typeface="ITC Franklin Gothic Std Book"/>
              </a:rPr>
              <a:t> training, conferences, career pipelines, teaching and fellowships</a:t>
            </a:r>
            <a:endParaRPr lang="en-US"/>
          </a:p>
        </p:txBody>
      </p:sp>
      <p:sp>
        <p:nvSpPr>
          <p:cNvPr id="45" name="References - Franklin Gothic Demi - 24"/>
          <p:cNvSpPr txBox="1"/>
          <p:nvPr/>
        </p:nvSpPr>
        <p:spPr>
          <a:xfrm>
            <a:off x="1221719" y="19725858"/>
            <a:ext cx="5565626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ctr">
            <a:spAutoFit/>
          </a:bodyPr>
          <a:lstStyle>
            <a:lvl1pPr algn="l" defTabSz="1314450">
              <a:defRPr sz="2400" b="0">
                <a:latin typeface="ITC Franklin Gothic Std Demi"/>
                <a:ea typeface="ITC Franklin Gothic Std Demi"/>
                <a:cs typeface="ITC Franklin Gothic Std Demi"/>
                <a:sym typeface="ITC Franklin Gothic Std Demi"/>
              </a:defRPr>
            </a:lvl1pPr>
          </a:lstStyle>
          <a:p>
            <a:r>
              <a:t>References - Franklin Gothic Demi - 24</a:t>
            </a:r>
          </a:p>
        </p:txBody>
      </p:sp>
      <p:sp>
        <p:nvSpPr>
          <p:cNvPr id="46" name="Reference Text - Franklin Gothic Book - 18"/>
          <p:cNvSpPr txBox="1"/>
          <p:nvPr/>
        </p:nvSpPr>
        <p:spPr>
          <a:xfrm>
            <a:off x="1251750" y="20402673"/>
            <a:ext cx="4464294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ctr">
            <a:spAutoFit/>
          </a:bodyPr>
          <a:lstStyle>
            <a:lvl1pPr algn="l" defTabSz="1314450">
              <a:defRPr sz="1800" b="0"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lvl1pPr>
          </a:lstStyle>
          <a:p>
            <a:r>
              <a:rPr>
                <a:latin typeface="ITC Franklin Gothic Std Book"/>
                <a:cs typeface="ITC Franklin Gothic Std Book"/>
              </a:rPr>
              <a:t>Reference Text - Franklin Gothic Book - 18</a:t>
            </a:r>
          </a:p>
        </p:txBody>
      </p:sp>
      <p:sp>
        <p:nvSpPr>
          <p:cNvPr id="47" name="Circle"/>
          <p:cNvSpPr/>
          <p:nvPr/>
        </p:nvSpPr>
        <p:spPr>
          <a:xfrm>
            <a:off x="43323852" y="27023675"/>
            <a:ext cx="6538022" cy="6538022"/>
          </a:xfrm>
          <a:prstGeom prst="ellipse">
            <a:avLst/>
          </a:prstGeom>
          <a:solidFill>
            <a:srgbClr val="213566"/>
          </a:solidFill>
          <a:ln w="12700">
            <a:miter lim="400000"/>
          </a:ln>
        </p:spPr>
        <p:txBody>
          <a:bodyPr lIns="114300" tIns="114300" rIns="114300" bIns="114300" anchor="ctr"/>
          <a:lstStyle/>
          <a:p>
            <a:pPr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/>
          </a:p>
        </p:txBody>
      </p:sp>
      <p:sp>
        <p:nvSpPr>
          <p:cNvPr id="48" name="Square"/>
          <p:cNvSpPr/>
          <p:nvPr/>
        </p:nvSpPr>
        <p:spPr>
          <a:xfrm>
            <a:off x="-17004613" y="7741543"/>
            <a:ext cx="6366330" cy="9138006"/>
          </a:xfrm>
          <a:prstGeom prst="rect">
            <a:avLst/>
          </a:prstGeom>
          <a:solidFill>
            <a:srgbClr val="EE6419"/>
          </a:solidFill>
          <a:ln w="12700">
            <a:miter lim="400000"/>
          </a:ln>
        </p:spPr>
        <p:txBody>
          <a:bodyPr lIns="114300" tIns="114300" rIns="114300" bIns="114300" anchor="t"/>
          <a:lstStyle/>
          <a:p>
            <a:pPr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>
                <a:latin typeface="Franklin Gothic Book"/>
              </a:rPr>
              <a:t>R&amp;D Sanity Check: Federal Reporter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NIH-run public database of 5 of 6 major funding agencies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Entirely R&amp;D funds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Based on yearly awards, unlike our benchmark, from XX to 2018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Linked to USA Spending via (heavily cleaned) FAINs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2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Federal Reporter identified only an additional 0.01% of grants as S&amp;E.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Even with limited scope, the two databases are in agreement on XX% of cases</a:t>
            </a:r>
          </a:p>
          <a:p>
            <a:pPr algn="l"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/>
          </a:p>
          <a:p>
            <a:pPr algn="l"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/>
          </a:p>
          <a:p>
            <a:pPr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/>
          </a:p>
          <a:p>
            <a:pPr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4800"/>
          </a:p>
          <a:p>
            <a:pPr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4800"/>
          </a:p>
        </p:txBody>
      </p:sp>
      <p:sp>
        <p:nvSpPr>
          <p:cNvPr id="49" name="Figure #1"/>
          <p:cNvSpPr txBox="1"/>
          <p:nvPr/>
        </p:nvSpPr>
        <p:spPr>
          <a:xfrm>
            <a:off x="4947979" y="27925724"/>
            <a:ext cx="10570335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ctr">
            <a:spAutoFit/>
          </a:bodyPr>
          <a:lstStyle>
            <a:lvl1pPr defTabSz="1314450">
              <a:defRPr sz="2800" b="0" i="1">
                <a:solidFill>
                  <a:srgbClr val="213566"/>
                </a:solidFill>
                <a:latin typeface="Bodoni Std Poster"/>
                <a:ea typeface="Bodoni Std Poster"/>
                <a:cs typeface="Bodoni Std Poster"/>
                <a:sym typeface="Bodoni Std Poster"/>
              </a:defRPr>
            </a:lvl1pPr>
          </a:lstStyle>
          <a:p>
            <a:r>
              <a:rPr i="0">
                <a:latin typeface="Bodoni Std Poster Italic"/>
                <a:cs typeface="Bodoni Std Poster Italic"/>
              </a:rPr>
              <a:t>Figure #1</a:t>
            </a:r>
          </a:p>
        </p:txBody>
      </p:sp>
      <p:sp>
        <p:nvSpPr>
          <p:cNvPr id="50" name="Figure #2"/>
          <p:cNvSpPr txBox="1"/>
          <p:nvPr/>
        </p:nvSpPr>
        <p:spPr>
          <a:xfrm>
            <a:off x="12703311" y="27925724"/>
            <a:ext cx="10570335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ctr">
            <a:spAutoFit/>
          </a:bodyPr>
          <a:lstStyle>
            <a:lvl1pPr defTabSz="1314450">
              <a:defRPr sz="2800" b="0" i="1">
                <a:solidFill>
                  <a:srgbClr val="213566"/>
                </a:solidFill>
                <a:latin typeface="Bodoni Std Poster"/>
                <a:ea typeface="Bodoni Std Poster"/>
                <a:cs typeface="Bodoni Std Poster"/>
                <a:sym typeface="Bodoni Std Poster"/>
              </a:defRPr>
            </a:lvl1pPr>
          </a:lstStyle>
          <a:p>
            <a:r>
              <a:rPr i="0">
                <a:latin typeface="Bodoni Std Poster Italic"/>
                <a:cs typeface="Bodoni Std Poster Italic"/>
              </a:rPr>
              <a:t>Figure #2</a:t>
            </a:r>
          </a:p>
        </p:txBody>
      </p:sp>
      <p:sp>
        <p:nvSpPr>
          <p:cNvPr id="51" name="Your Name, Graduate Student Name, Post Doc Name, Advisor…"/>
          <p:cNvSpPr txBox="1"/>
          <p:nvPr/>
        </p:nvSpPr>
        <p:spPr>
          <a:xfrm>
            <a:off x="1045930" y="2034534"/>
            <a:ext cx="9105057" cy="115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ctr">
            <a:spAutoFit/>
          </a:bodyPr>
          <a:lstStyle/>
          <a:p>
            <a:pPr algn="l" defTabSz="1314450">
              <a:lnSpc>
                <a:spcPct val="150000"/>
              </a:lnSpc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b="0">
                <a:latin typeface="ITC Franklin Gothic Std Book"/>
                <a:cs typeface="ITC Franklin Gothic Std Book"/>
              </a:rPr>
              <a:t>Sean Pietrowicz</a:t>
            </a:r>
            <a:r>
              <a:rPr b="0">
                <a:latin typeface="ITC Franklin Gothic Std Book"/>
                <a:cs typeface="ITC Franklin Gothic Std Book"/>
              </a:rPr>
              <a:t>, </a:t>
            </a:r>
            <a:r>
              <a:rPr lang="en-US" b="0">
                <a:latin typeface="ITC Franklin Gothic Std Book"/>
                <a:cs typeface="ITC Franklin Gothic Std Book"/>
              </a:rPr>
              <a:t>Alyssa </a:t>
            </a:r>
            <a:r>
              <a:rPr lang="en-US" b="0" err="1">
                <a:latin typeface="ITC Franklin Gothic Std Book"/>
                <a:cs typeface="ITC Franklin Gothic Std Book"/>
              </a:rPr>
              <a:t>Fowers</a:t>
            </a:r>
            <a:r>
              <a:rPr lang="en-US" b="0">
                <a:latin typeface="ITC Franklin Gothic Std Book"/>
                <a:cs typeface="ITC Franklin Gothic Std Book"/>
              </a:rPr>
              <a:t>, Joel Thurston, Samantha Cohen</a:t>
            </a:r>
            <a:r>
              <a:rPr b="0">
                <a:latin typeface="ITC Franklin Gothic Std Book"/>
                <a:cs typeface="ITC Franklin Gothic Std Book"/>
              </a:rPr>
              <a:t>, </a:t>
            </a:r>
            <a:r>
              <a:rPr lang="en-US" b="0">
                <a:latin typeface="ITC Franklin Gothic Std Book"/>
                <a:cs typeface="ITC Franklin Gothic Std Book"/>
              </a:rPr>
              <a:t>Stephanie Shipp</a:t>
            </a:r>
            <a:endParaRPr b="0">
              <a:latin typeface="ITC Franklin Gothic Std Book"/>
              <a:cs typeface="ITC Franklin Gothic Std Book"/>
            </a:endParaRPr>
          </a:p>
          <a:p>
            <a:pPr algn="l" defTabSz="1314450">
              <a:lnSpc>
                <a:spcPct val="150000"/>
              </a:lnSpc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b="0">
                <a:latin typeface="ITC Franklin Gothic Std Book"/>
                <a:cs typeface="ITC Franklin Gothic Std Book"/>
              </a:rPr>
              <a:t>Biocomplexity Institute, University of Virginia</a:t>
            </a:r>
          </a:p>
        </p:txBody>
      </p:sp>
      <p:sp>
        <p:nvSpPr>
          <p:cNvPr id="52" name="TextBox 15"/>
          <p:cNvSpPr txBox="1"/>
          <p:nvPr/>
        </p:nvSpPr>
        <p:spPr>
          <a:xfrm>
            <a:off x="7315882" y="4367498"/>
            <a:ext cx="1418896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spAutoFit/>
          </a:bodyPr>
          <a:lstStyle>
            <a:lvl1pPr algn="r" defTabSz="2633472">
              <a:defRPr sz="3600" b="0">
                <a:solidFill>
                  <a:srgbClr val="20304B"/>
                </a:solidFill>
                <a:latin typeface="ITC Franklin Gothic Std Medium"/>
                <a:ea typeface="ITC Franklin Gothic Std Medium"/>
                <a:cs typeface="ITC Franklin Gothic Std Medium"/>
                <a:sym typeface="ITC Franklin Gothic Std Medium"/>
              </a:defRPr>
            </a:lvl1pPr>
          </a:lstStyle>
          <a:p>
            <a:r>
              <a:rPr lang="en-US">
                <a:latin typeface="Franklin Gothic Medium"/>
                <a:cs typeface="Franklin Gothic Medium"/>
              </a:rPr>
              <a:t>SOCIAL AND DECISION ANALYTICS DIVISION</a:t>
            </a:r>
            <a:endParaRPr>
              <a:latin typeface="Franklin Gothic Medium"/>
              <a:cs typeface="Franklin Gothic Medium"/>
            </a:endParaRP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514" y="31141639"/>
            <a:ext cx="8550572" cy="128498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A64600-DABE-471E-B279-F6C0D5F9D24F}"/>
              </a:ext>
            </a:extLst>
          </p:cNvPr>
          <p:cNvSpPr/>
          <p:nvPr/>
        </p:nvSpPr>
        <p:spPr>
          <a:xfrm>
            <a:off x="23837156" y="24542343"/>
            <a:ext cx="3417616" cy="395264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D1C5E2-C24E-4705-87CC-DD42A60C1869}"/>
              </a:ext>
            </a:extLst>
          </p:cNvPr>
          <p:cNvSpPr/>
          <p:nvPr/>
        </p:nvSpPr>
        <p:spPr>
          <a:xfrm>
            <a:off x="27549583" y="24553261"/>
            <a:ext cx="1714268" cy="395264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436C453A-44E7-4732-8A9E-160FB601C5BB}"/>
              </a:ext>
            </a:extLst>
          </p:cNvPr>
          <p:cNvSpPr txBox="1"/>
          <p:nvPr/>
        </p:nvSpPr>
        <p:spPr>
          <a:xfrm>
            <a:off x="24603298" y="24054633"/>
            <a:ext cx="1885331" cy="4607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C00000"/>
                </a:solidFill>
                <a:latin typeface="ITC Franklin Gothic Std Book"/>
                <a:cs typeface="Calibri"/>
              </a:rPr>
              <a:t>Separate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64A1EAE-23CE-489F-B0AA-A2456D987584}"/>
              </a:ext>
            </a:extLst>
          </p:cNvPr>
          <p:cNvSpPr txBox="1"/>
          <p:nvPr/>
        </p:nvSpPr>
        <p:spPr>
          <a:xfrm>
            <a:off x="27626017" y="24061910"/>
            <a:ext cx="1463133" cy="4607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0070C0"/>
                </a:solidFill>
                <a:latin typeface="ITC Franklin Gothic Std Book"/>
                <a:cs typeface="Calibri"/>
              </a:rPr>
              <a:t>Screen</a:t>
            </a:r>
            <a:endParaRPr lang="en-US">
              <a:solidFill>
                <a:srgbClr val="0070C0"/>
              </a:solidFill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73CB45-7703-41A0-85C1-C5DFD73E26F7}"/>
              </a:ext>
            </a:extLst>
          </p:cNvPr>
          <p:cNvSpPr/>
          <p:nvPr/>
        </p:nvSpPr>
        <p:spPr>
          <a:xfrm>
            <a:off x="29580498" y="24553260"/>
            <a:ext cx="3614157" cy="39526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FA804091-1F1C-48B0-B51B-D3AF66E090B7}"/>
              </a:ext>
            </a:extLst>
          </p:cNvPr>
          <p:cNvSpPr txBox="1"/>
          <p:nvPr/>
        </p:nvSpPr>
        <p:spPr>
          <a:xfrm>
            <a:off x="30661469" y="24061909"/>
            <a:ext cx="1463133" cy="4607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00B050"/>
                </a:solidFill>
                <a:latin typeface="ITC Franklin Gothic Std Book"/>
                <a:cs typeface="Calibri"/>
              </a:rPr>
              <a:t>Total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20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FA5A9D6-ABE6-4E55-9043-3BCEB2CE8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9497" y="24909823"/>
            <a:ext cx="8971191" cy="3221715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5E78A91-7E5D-453B-8DD7-C060781C9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74" y="21236350"/>
            <a:ext cx="9725890" cy="4599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0FC8F-86B6-4B4B-BBC3-5B70A5550FCD}"/>
              </a:ext>
            </a:extLst>
          </p:cNvPr>
          <p:cNvSpPr/>
          <p:nvPr/>
        </p:nvSpPr>
        <p:spPr>
          <a:xfrm>
            <a:off x="23822803" y="7018812"/>
            <a:ext cx="9123683" cy="57412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857404D-3352-8B45-8596-B7B890B03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33438" y="2006846"/>
            <a:ext cx="1139098" cy="1175668"/>
          </a:xfrm>
          <a:prstGeom prst="rect">
            <a:avLst/>
          </a:prstGeom>
          <a:noFill/>
        </p:spPr>
      </p:pic>
      <p:pic>
        <p:nvPicPr>
          <p:cNvPr id="25" name="Picture 5" descr="A picture containing transport, wheel&#10;&#10;Description generated with very high confidence">
            <a:extLst>
              <a:ext uri="{FF2B5EF4-FFF2-40B4-BE49-F238E27FC236}">
                <a16:creationId xmlns:a16="http://schemas.microsoft.com/office/drawing/2014/main" id="{746B765C-C6D2-1047-8B58-08C188642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36194" y="3329369"/>
            <a:ext cx="1343594" cy="1346147"/>
          </a:xfrm>
          <a:prstGeom prst="rect">
            <a:avLst/>
          </a:prstGeom>
          <a:noFill/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F3FE0AFC-2641-6E46-AFD7-BA3BEB827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377109" y="3329177"/>
            <a:ext cx="1499718" cy="1252631"/>
          </a:xfrm>
          <a:prstGeom prst="rect">
            <a:avLst/>
          </a:prstGeom>
          <a:noFill/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3FBF89FB-CDEE-384B-BA0A-9A1D0FDB4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203205" y="2036186"/>
            <a:ext cx="1160586" cy="1145740"/>
          </a:xfrm>
          <a:prstGeom prst="rect">
            <a:avLst/>
          </a:prstGeom>
          <a:noFill/>
        </p:spPr>
      </p:pic>
      <p:pic>
        <p:nvPicPr>
          <p:cNvPr id="28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4E6CEFC-19CD-024B-8828-C3885F39B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745472" y="2207277"/>
            <a:ext cx="1223386" cy="824017"/>
          </a:xfrm>
          <a:prstGeom prst="rect">
            <a:avLst/>
          </a:prstGeom>
          <a:noFill/>
        </p:spPr>
      </p:pic>
      <p:pic>
        <p:nvPicPr>
          <p:cNvPr id="35" name="Picture 5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21D026FC-807D-AB4E-B795-1F5A961E73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846348" y="3538224"/>
            <a:ext cx="1133475" cy="1000125"/>
          </a:xfrm>
          <a:prstGeom prst="rect">
            <a:avLst/>
          </a:prstGeom>
          <a:noFill/>
        </p:spPr>
      </p:pic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D6DEC6C7-A213-E745-AFCC-ACC668D62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05011"/>
              </p:ext>
            </p:extLst>
          </p:nvPr>
        </p:nvGraphicFramePr>
        <p:xfrm>
          <a:off x="23101540" y="16925026"/>
          <a:ext cx="12562565" cy="3989904"/>
        </p:xfrm>
        <a:graphic>
          <a:graphicData uri="http://schemas.openxmlformats.org/drawingml/2006/table">
            <a:tbl>
              <a:tblPr/>
              <a:tblGrid>
                <a:gridCol w="4585391">
                  <a:extLst>
                    <a:ext uri="{9D8B030D-6E8A-4147-A177-3AD203B41FA5}">
                      <a16:colId xmlns:a16="http://schemas.microsoft.com/office/drawing/2014/main" val="1916775575"/>
                    </a:ext>
                  </a:extLst>
                </a:gridCol>
                <a:gridCol w="1329529">
                  <a:extLst>
                    <a:ext uri="{9D8B030D-6E8A-4147-A177-3AD203B41FA5}">
                      <a16:colId xmlns:a16="http://schemas.microsoft.com/office/drawing/2014/main" val="519557605"/>
                    </a:ext>
                  </a:extLst>
                </a:gridCol>
                <a:gridCol w="1329529">
                  <a:extLst>
                    <a:ext uri="{9D8B030D-6E8A-4147-A177-3AD203B41FA5}">
                      <a16:colId xmlns:a16="http://schemas.microsoft.com/office/drawing/2014/main" val="3841483568"/>
                    </a:ext>
                  </a:extLst>
                </a:gridCol>
                <a:gridCol w="1329529">
                  <a:extLst>
                    <a:ext uri="{9D8B030D-6E8A-4147-A177-3AD203B41FA5}">
                      <a16:colId xmlns:a16="http://schemas.microsoft.com/office/drawing/2014/main" val="2107277331"/>
                    </a:ext>
                  </a:extLst>
                </a:gridCol>
                <a:gridCol w="1329529">
                  <a:extLst>
                    <a:ext uri="{9D8B030D-6E8A-4147-A177-3AD203B41FA5}">
                      <a16:colId xmlns:a16="http://schemas.microsoft.com/office/drawing/2014/main" val="842879743"/>
                    </a:ext>
                  </a:extLst>
                </a:gridCol>
                <a:gridCol w="1329529">
                  <a:extLst>
                    <a:ext uri="{9D8B030D-6E8A-4147-A177-3AD203B41FA5}">
                      <a16:colId xmlns:a16="http://schemas.microsoft.com/office/drawing/2014/main" val="288039586"/>
                    </a:ext>
                  </a:extLst>
                </a:gridCol>
                <a:gridCol w="1329529">
                  <a:extLst>
                    <a:ext uri="{9D8B030D-6E8A-4147-A177-3AD203B41FA5}">
                      <a16:colId xmlns:a16="http://schemas.microsoft.com/office/drawing/2014/main" val="17106324"/>
                    </a:ext>
                  </a:extLst>
                </a:gridCol>
              </a:tblGrid>
              <a:tr h="241162">
                <a:tc>
                  <a:txBody>
                    <a:bodyPr/>
                    <a:lstStyle/>
                    <a:p>
                      <a:r>
                        <a:rPr lang="en-US" sz="1600" b="1"/>
                        <a:t>Source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170218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/>
                        <a:t>USA Spending</a:t>
                      </a:r>
                      <a:endParaRPr lang="en-US"/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967288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/>
                        <a:t>Federal Reporter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15817"/>
                  </a:ext>
                </a:extLst>
              </a:tr>
              <a:tr h="447854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Current Research Information System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rgbClr val="002060"/>
                        </a:solidFill>
                      </a:endParaRP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87462"/>
                  </a:ext>
                </a:extLst>
              </a:tr>
              <a:tr h="447854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Conservation Innovation Grants project list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solidFill>
                          <a:srgbClr val="002060"/>
                        </a:solidFill>
                      </a:endParaRP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24111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NIH Project Exporter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376397"/>
                  </a:ext>
                </a:extLst>
              </a:tr>
              <a:tr h="447854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Conservation Innovation Grants All Project List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38980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NSF Award Search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809626"/>
                  </a:ext>
                </a:extLst>
              </a:tr>
              <a:tr h="284761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Office of Science Awards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598890"/>
                  </a:ext>
                </a:extLst>
              </a:tr>
              <a:tr h="654545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DOE Public Access Gateway for Energy &amp; Science (PAGES)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320106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ARPA-E Projects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319117"/>
                  </a:ext>
                </a:extLst>
              </a:tr>
            </a:tbl>
          </a:graphicData>
        </a:graphic>
      </p:graphicFrame>
      <p:pic>
        <p:nvPicPr>
          <p:cNvPr id="56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8D320E-05B2-9D47-AC71-A6A1F06D1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48400" y="16253375"/>
            <a:ext cx="472281" cy="487443"/>
          </a:xfrm>
          <a:prstGeom prst="rect">
            <a:avLst/>
          </a:prstGeom>
        </p:spPr>
      </p:pic>
      <p:pic>
        <p:nvPicPr>
          <p:cNvPr id="57" name="Picture 5" descr="A picture containing transport, wheel&#10;&#10;Description generated with very high confidence">
            <a:extLst>
              <a:ext uri="{FF2B5EF4-FFF2-40B4-BE49-F238E27FC236}">
                <a16:creationId xmlns:a16="http://schemas.microsoft.com/office/drawing/2014/main" id="{D91F7CE8-20A9-0A44-9365-8DA6FF8FA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9584" y="16194758"/>
            <a:ext cx="610412" cy="622938"/>
          </a:xfrm>
          <a:prstGeom prst="rect">
            <a:avLst/>
          </a:prstGeom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22F4EB92-C08E-524A-9D83-4B108BDD7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1600" y="16287357"/>
            <a:ext cx="580229" cy="484632"/>
          </a:xfrm>
          <a:prstGeom prst="rect">
            <a:avLst/>
          </a:prstGeom>
        </p:spPr>
      </p:pic>
      <p:pic>
        <p:nvPicPr>
          <p:cNvPr id="59" name="Picture 12">
            <a:extLst>
              <a:ext uri="{FF2B5EF4-FFF2-40B4-BE49-F238E27FC236}">
                <a16:creationId xmlns:a16="http://schemas.microsoft.com/office/drawing/2014/main" id="{79FEF5D0-3451-154A-A57D-D5F8955F1CA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71855" y="16281088"/>
            <a:ext cx="490913" cy="484632"/>
          </a:xfrm>
          <a:prstGeom prst="rect">
            <a:avLst/>
          </a:prstGeom>
        </p:spPr>
      </p:pic>
      <p:pic>
        <p:nvPicPr>
          <p:cNvPr id="60" name="Picture 5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FDD6C80-B41B-D749-BCDE-F42151D611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04721" y="16354737"/>
            <a:ext cx="484632" cy="326426"/>
          </a:xfrm>
          <a:prstGeom prst="rect">
            <a:avLst/>
          </a:prstGeom>
        </p:spPr>
      </p:pic>
      <p:pic>
        <p:nvPicPr>
          <p:cNvPr id="61" name="Picture 5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97ABD609-9966-A34A-97C4-88F44111CB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6325"/>
          <a:stretch/>
        </p:blipFill>
        <p:spPr>
          <a:xfrm>
            <a:off x="32208697" y="16329355"/>
            <a:ext cx="580229" cy="37719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EA47D64-2B93-4745-A598-4FAEE155210B}"/>
              </a:ext>
            </a:extLst>
          </p:cNvPr>
          <p:cNvSpPr/>
          <p:nvPr/>
        </p:nvSpPr>
        <p:spPr>
          <a:xfrm>
            <a:off x="29820513" y="16366583"/>
            <a:ext cx="1016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Defense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FE18B7-D066-F34D-B891-25265A9935AE}"/>
              </a:ext>
            </a:extLst>
          </p:cNvPr>
          <p:cNvSpPr/>
          <p:nvPr/>
        </p:nvSpPr>
        <p:spPr>
          <a:xfrm>
            <a:off x="28801836" y="16343207"/>
            <a:ext cx="778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Energy</a:t>
            </a:r>
          </a:p>
        </p:txBody>
      </p:sp>
      <p:sp>
        <p:nvSpPr>
          <p:cNvPr id="67" name="Body Text - Franklin Gothic Book - 22">
            <a:extLst>
              <a:ext uri="{FF2B5EF4-FFF2-40B4-BE49-F238E27FC236}">
                <a16:creationId xmlns:a16="http://schemas.microsoft.com/office/drawing/2014/main" id="{DD3AEC60-D7C2-41F9-94F5-451ACF46C13C}"/>
              </a:ext>
            </a:extLst>
          </p:cNvPr>
          <p:cNvSpPr txBox="1"/>
          <p:nvPr/>
        </p:nvSpPr>
        <p:spPr>
          <a:xfrm>
            <a:off x="-9897979" y="5638703"/>
            <a:ext cx="9655119" cy="473975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114300" tIns="114300" rIns="114300" bIns="114300" anchor="ctr">
            <a:spAutoFit/>
          </a:bodyPr>
          <a:lstStyle>
            <a:lvl1pPr algn="l" defTabSz="1314450">
              <a:defRPr sz="2200" b="0"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>
                <a:latin typeface="Franklin Gothic Book"/>
              </a:rPr>
              <a:t>Data Source: The Federal Support Survey (FSS)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>
                <a:latin typeface="Franklin Gothic Book"/>
              </a:rPr>
              <a:t>The Survey of Federal Science and Engineering Support to Universities, Colleges, and Nonprofit Institutions (</a:t>
            </a:r>
            <a:r>
              <a:rPr lang="en-US">
                <a:latin typeface="Franklin Gothic Book"/>
              </a:rPr>
              <a:t>FSS) is run by the NCSES</a:t>
            </a:r>
          </a:p>
          <a:p>
            <a:pPr marL="342900" lvl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0">
                <a:latin typeface="Franklin Gothic Book"/>
              </a:rPr>
              <a:t>Collects information yearly to determine R&amp;D and S&amp;E funding from universities and nonprofit organizations. </a:t>
            </a:r>
            <a:endParaRPr lang="en-US"/>
          </a:p>
          <a:p>
            <a:pPr marL="342900" lvl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0">
                <a:latin typeface="Franklin Gothic Book"/>
              </a:rPr>
              <a:t>Latest survey: 2016 XX</a:t>
            </a:r>
          </a:p>
          <a:p>
            <a:pPr marL="342900" lvl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0">
                <a:latin typeface="Franklin Gothic Book"/>
              </a:rPr>
              <a:t>Census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>
                <a:latin typeface="Franklin Gothic Book"/>
              </a:rPr>
              <a:t>Research and Development</a:t>
            </a:r>
            <a:r>
              <a:rPr lang="en-US">
                <a:latin typeface="Franklin Gothic Book"/>
              </a:rPr>
              <a:t>: Basic &amp; applied research and technological developments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>
                <a:latin typeface="Franklin Gothic Book"/>
              </a:rPr>
              <a:t>Science and Engineering (S&amp;E):</a:t>
            </a:r>
            <a:r>
              <a:rPr lang="en-US">
                <a:latin typeface="Franklin Gothic Book"/>
              </a:rPr>
              <a:t> Scientific activity, including R&amp;D, as well as training, conferences, career pipelines, teaching, fellowships, and facilities for conducting research (R&amp;D plant).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265C5-C7B5-4224-9344-DAAD4E0F6F17}"/>
              </a:ext>
            </a:extLst>
          </p:cNvPr>
          <p:cNvSpPr txBox="1"/>
          <p:nvPr/>
        </p:nvSpPr>
        <p:spPr>
          <a:xfrm>
            <a:off x="6867492" y="17116391"/>
            <a:ext cx="10241911" cy="3866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Place holder: Mosaics and Bar plot</a:t>
            </a:r>
            <a:endParaRPr lang="en-US" sz="8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A44AE9-37DA-40A4-9F69-4F7222774060}"/>
              </a:ext>
            </a:extLst>
          </p:cNvPr>
          <p:cNvSpPr/>
          <p:nvPr/>
        </p:nvSpPr>
        <p:spPr>
          <a:xfrm>
            <a:off x="27521146" y="25520970"/>
            <a:ext cx="856649" cy="892634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>
                <a:latin typeface="+mn-lt"/>
                <a:ea typeface="+mn-ea"/>
                <a:cs typeface="+mn-cs"/>
              </a:rPr>
              <a:t>1</a:t>
            </a:r>
            <a:endParaRPr kumimoji="0" lang="en-US" sz="300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3648A4D-E655-43E3-A003-E9E4E844B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979612"/>
              </p:ext>
            </p:extLst>
          </p:nvPr>
        </p:nvGraphicFramePr>
        <p:xfrm>
          <a:off x="-14933075" y="11754002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6370844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5608486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4471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5491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264D4B-2705-43C8-AC88-BA45EFFC882E}"/>
              </a:ext>
            </a:extLst>
          </p:cNvPr>
          <p:cNvSpPr txBox="1"/>
          <p:nvPr/>
        </p:nvSpPr>
        <p:spPr>
          <a:xfrm>
            <a:off x="-16020259" y="10668686"/>
            <a:ext cx="7090554" cy="10348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rgbClr val="FFFFFF"/>
                </a:solidFill>
                <a:latin typeface="Franklin Gothic Book"/>
              </a:rPr>
              <a:t>Found in Federal Reporter</a:t>
            </a:r>
          </a:p>
          <a:p>
            <a:pPr algn="l"/>
            <a:r>
              <a:rPr lang="en-US" sz="2800" b="0">
                <a:solidFill>
                  <a:srgbClr val="FFFFFF"/>
                </a:solidFill>
                <a:latin typeface="Franklin Gothic Book"/>
              </a:rPr>
              <a:t>             Yes          No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929045-F7FA-463F-BFE4-999BA2A31CAD}"/>
              </a:ext>
            </a:extLst>
          </p:cNvPr>
          <p:cNvSpPr txBox="1"/>
          <p:nvPr/>
        </p:nvSpPr>
        <p:spPr>
          <a:xfrm rot="-5400000">
            <a:off x="-17452226" y="11774843"/>
            <a:ext cx="3768340" cy="1896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rgbClr val="FFFFFF"/>
                </a:solidFill>
                <a:latin typeface="Franklin Gothic Book"/>
              </a:rPr>
              <a:t>Identified as S&amp;E in USA Spending</a:t>
            </a:r>
          </a:p>
          <a:p>
            <a:pPr algn="l"/>
            <a:r>
              <a:rPr lang="en-US" sz="2800" b="0">
                <a:solidFill>
                  <a:srgbClr val="FFFFFF"/>
                </a:solidFill>
                <a:latin typeface="Franklin Gothic Book"/>
              </a:rPr>
              <a:t>    Yes          No</a:t>
            </a:r>
            <a:endParaRPr lang="en-US" sz="2800">
              <a:solidFill>
                <a:srgbClr val="FFFFFF"/>
              </a:solidFill>
              <a:latin typeface="Franklin Gothic Book"/>
            </a:endParaRPr>
          </a:p>
          <a:p>
            <a:pPr algn="l"/>
            <a:endParaRPr lang="en-US" sz="2800" b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860DD-B26B-4B0C-9C74-AE9F17300E38}"/>
              </a:ext>
            </a:extLst>
          </p:cNvPr>
          <p:cNvSpPr txBox="1"/>
          <p:nvPr/>
        </p:nvSpPr>
        <p:spPr>
          <a:xfrm>
            <a:off x="-14812943" y="13314207"/>
            <a:ext cx="2743199" cy="850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>
                <a:solidFill>
                  <a:schemeClr val="bg1"/>
                </a:solidFill>
                <a:latin typeface="Franklin Gothic Book"/>
              </a:rPr>
              <a:t>XX</a:t>
            </a:r>
            <a:endParaRPr lang="en-US" sz="4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Franklin Gothic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4295B-2BCF-4CE7-A178-3C48981E3B5B}"/>
              </a:ext>
            </a:extLst>
          </p:cNvPr>
          <p:cNvSpPr txBox="1"/>
          <p:nvPr/>
        </p:nvSpPr>
        <p:spPr>
          <a:xfrm>
            <a:off x="-14785949" y="11621411"/>
            <a:ext cx="2743200" cy="1404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  <a:latin typeface="Franklin Gothic Book"/>
              </a:rPr>
              <a:t>XX</a:t>
            </a:r>
            <a:r>
              <a:rPr lang="en-US" b="0">
                <a:latin typeface="Franklin Gothic Book"/>
              </a:rPr>
              <a:t>​ </a:t>
            </a:r>
            <a:endParaRPr lang="en-US" b="0" i="0">
              <a:latin typeface="Franklin Gothic Book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1AB57E-F2D7-4B19-8E7B-FFD3CB79DE6B}"/>
              </a:ext>
            </a:extLst>
          </p:cNvPr>
          <p:cNvSpPr txBox="1"/>
          <p:nvPr/>
        </p:nvSpPr>
        <p:spPr>
          <a:xfrm>
            <a:off x="-13408121" y="13238269"/>
            <a:ext cx="2743199" cy="850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>
                <a:solidFill>
                  <a:schemeClr val="bg1"/>
                </a:solidFill>
                <a:latin typeface="Franklin Gothic Book"/>
              </a:rPr>
              <a:t>XX</a:t>
            </a:r>
            <a:endParaRPr lang="en-US" sz="44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Franklin Gothic 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725BF-ADA7-439C-8F48-F99171D79452}"/>
              </a:ext>
            </a:extLst>
          </p:cNvPr>
          <p:cNvSpPr txBox="1"/>
          <p:nvPr/>
        </p:nvSpPr>
        <p:spPr>
          <a:xfrm>
            <a:off x="-13419095" y="11583442"/>
            <a:ext cx="2743200" cy="1404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  <a:latin typeface="Franklin Gothic Book"/>
              </a:rPr>
              <a:t>XX</a:t>
            </a:r>
            <a:r>
              <a:rPr lang="en-US" b="0">
                <a:latin typeface="Franklin Gothic Book"/>
              </a:rPr>
              <a:t>​ </a:t>
            </a:r>
            <a:endParaRPr lang="en-US" b="0" i="0">
              <a:latin typeface="Franklin Gothic Book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CF9417D-C3A1-4F06-B97A-AE3D5FAE7D60}"/>
              </a:ext>
            </a:extLst>
          </p:cNvPr>
          <p:cNvSpPr/>
          <p:nvPr/>
        </p:nvSpPr>
        <p:spPr>
          <a:xfrm>
            <a:off x="27464193" y="27931948"/>
            <a:ext cx="856649" cy="892634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>
                <a:latin typeface="+mn-lt"/>
                <a:ea typeface="+mn-ea"/>
                <a:cs typeface="+mn-cs"/>
              </a:rPr>
              <a:t>2</a:t>
            </a:r>
            <a:endParaRPr kumimoji="0" lang="en-US" sz="300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1FE18A-D89D-4B90-953F-403C9AD9F009}"/>
              </a:ext>
            </a:extLst>
          </p:cNvPr>
          <p:cNvSpPr txBox="1"/>
          <p:nvPr/>
        </p:nvSpPr>
        <p:spPr>
          <a:xfrm>
            <a:off x="-10337675" y="-707604"/>
            <a:ext cx="8001790" cy="31893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  <a:cs typeface="Arial"/>
              </a:rPr>
              <a:t>Research Question</a:t>
            </a:r>
          </a:p>
          <a:p>
            <a:pPr algn="l"/>
            <a:r>
              <a:rPr lang="en-US" sz="2800" b="0">
                <a:latin typeface="Franklin Gothic Book"/>
                <a:cs typeface="Arial"/>
              </a:rPr>
              <a:t>Can we estimate how much the government spends on research and development (R&amp;D) based entirely on publicly available administrative spending data?</a:t>
            </a:r>
            <a:endParaRPr lang="en-US"/>
          </a:p>
          <a:p>
            <a:pPr marL="0" marR="0" indent="0" algn="l" defTabSz="19716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b="0">
              <a:latin typeface="Franklin Gothic Book"/>
              <a:cs typeface="Arial"/>
            </a:endParaRPr>
          </a:p>
          <a:p>
            <a:pPr algn="l"/>
            <a:r>
              <a:rPr lang="en-US" sz="2800" b="0">
                <a:latin typeface="Franklin Gothic Book"/>
                <a:cs typeface="Arial"/>
              </a:rPr>
              <a:t>The Six Primary Funders of R&amp;D: </a:t>
            </a:r>
          </a:p>
          <a:p>
            <a:endParaRPr lang="en-US" sz="2800">
              <a:latin typeface="Franklin Gothic Book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2AF15E-F1E5-4B58-91F1-32C53BBF3CA2}"/>
              </a:ext>
            </a:extLst>
          </p:cNvPr>
          <p:cNvSpPr txBox="1"/>
          <p:nvPr/>
        </p:nvSpPr>
        <p:spPr>
          <a:xfrm>
            <a:off x="963192" y="14192204"/>
            <a:ext cx="11305020" cy="942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Default Text Title</a:t>
            </a:r>
          </a:p>
          <a:p>
            <a:pPr algn="l"/>
            <a:r>
              <a:rPr lang="en-US" sz="2200" b="0">
                <a:latin typeface="Franklin Gothic Book"/>
              </a:rPr>
              <a:t>Default text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11E226-E25B-445F-B4A7-C811C8FAE1E0}"/>
              </a:ext>
            </a:extLst>
          </p:cNvPr>
          <p:cNvSpPr txBox="1"/>
          <p:nvPr/>
        </p:nvSpPr>
        <p:spPr>
          <a:xfrm>
            <a:off x="26313126" y="15723687"/>
            <a:ext cx="11305020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Data Discovery: Agency Coverage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4B7DA8-E390-4A78-B80D-6872D0DC1559}"/>
              </a:ext>
            </a:extLst>
          </p:cNvPr>
          <p:cNvSpPr txBox="1"/>
          <p:nvPr/>
        </p:nvSpPr>
        <p:spPr>
          <a:xfrm>
            <a:off x="26484401" y="10904954"/>
            <a:ext cx="11305020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Data Discovery: Screening</a:t>
            </a:r>
            <a:endParaRPr lang="en-US"/>
          </a:p>
        </p:txBody>
      </p:sp>
      <p:pic>
        <p:nvPicPr>
          <p:cNvPr id="85" name="Picture 8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287ED9E-7B2F-4F9D-A360-FF343F6065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22119" y="12674143"/>
            <a:ext cx="8543182" cy="2645994"/>
          </a:xfrm>
          <a:prstGeom prst="rect">
            <a:avLst/>
          </a:prstGeom>
        </p:spPr>
      </p:pic>
      <p:sp>
        <p:nvSpPr>
          <p:cNvPr id="86" name="TextBox 2">
            <a:extLst>
              <a:ext uri="{FF2B5EF4-FFF2-40B4-BE49-F238E27FC236}">
                <a16:creationId xmlns:a16="http://schemas.microsoft.com/office/drawing/2014/main" id="{BB5695EE-1900-42A7-8798-19FCCD0D6BB0}"/>
              </a:ext>
            </a:extLst>
          </p:cNvPr>
          <p:cNvSpPr txBox="1"/>
          <p:nvPr/>
        </p:nvSpPr>
        <p:spPr>
          <a:xfrm>
            <a:off x="26082807" y="12170551"/>
            <a:ext cx="1792535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Basic information</a:t>
            </a:r>
            <a:endParaRPr lang="en-US" sz="1600">
              <a:cs typeface="Calibri"/>
            </a:endParaRPr>
          </a:p>
        </p:txBody>
      </p:sp>
      <p:sp>
        <p:nvSpPr>
          <p:cNvPr id="87" name="TextBox 3">
            <a:extLst>
              <a:ext uri="{FF2B5EF4-FFF2-40B4-BE49-F238E27FC236}">
                <a16:creationId xmlns:a16="http://schemas.microsoft.com/office/drawing/2014/main" id="{BAE79876-3EA7-4197-95B2-42624D0B64E4}"/>
              </a:ext>
            </a:extLst>
          </p:cNvPr>
          <p:cNvSpPr txBox="1"/>
          <p:nvPr/>
        </p:nvSpPr>
        <p:spPr>
          <a:xfrm>
            <a:off x="28653096" y="11849603"/>
            <a:ext cx="17620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Ease of obtaining/ interpreting data</a:t>
            </a:r>
            <a:endParaRPr lang="en-US" sz="1600">
              <a:cs typeface="Calibri"/>
            </a:endParaRPr>
          </a:p>
        </p:txBody>
      </p:sp>
      <p:sp>
        <p:nvSpPr>
          <p:cNvPr id="88" name="TextBox 4">
            <a:extLst>
              <a:ext uri="{FF2B5EF4-FFF2-40B4-BE49-F238E27FC236}">
                <a16:creationId xmlns:a16="http://schemas.microsoft.com/office/drawing/2014/main" id="{C5E49C41-C8F6-4970-BDB0-992D813C9322}"/>
              </a:ext>
            </a:extLst>
          </p:cNvPr>
          <p:cNvSpPr txBox="1"/>
          <p:nvPr/>
        </p:nvSpPr>
        <p:spPr>
          <a:xfrm>
            <a:off x="30295580" y="11770786"/>
            <a:ext cx="104569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Matching to survey data</a:t>
            </a:r>
            <a:endParaRPr lang="en-US" sz="1600">
              <a:cs typeface="Calibri"/>
            </a:endParaRPr>
          </a:p>
        </p:txBody>
      </p:sp>
      <p:sp>
        <p:nvSpPr>
          <p:cNvPr id="89" name="TextBox 5">
            <a:extLst>
              <a:ext uri="{FF2B5EF4-FFF2-40B4-BE49-F238E27FC236}">
                <a16:creationId xmlns:a16="http://schemas.microsoft.com/office/drawing/2014/main" id="{2684C227-D305-4446-8C3C-5E4126BAB963}"/>
              </a:ext>
            </a:extLst>
          </p:cNvPr>
          <p:cNvSpPr txBox="1"/>
          <p:nvPr/>
        </p:nvSpPr>
        <p:spPr>
          <a:xfrm>
            <a:off x="31200772" y="11936420"/>
            <a:ext cx="2147152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E</a:t>
            </a:r>
            <a:r>
              <a:rPr lang="en-US" sz="1600"/>
              <a:t>nabling detailed analysis</a:t>
            </a:r>
            <a:endParaRPr lang="en-US" sz="1600">
              <a:cs typeface="Calibri"/>
            </a:endParaRPr>
          </a:p>
        </p:txBody>
      </p:sp>
      <p:sp>
        <p:nvSpPr>
          <p:cNvPr id="90" name="Right Bracket 89">
            <a:extLst>
              <a:ext uri="{FF2B5EF4-FFF2-40B4-BE49-F238E27FC236}">
                <a16:creationId xmlns:a16="http://schemas.microsoft.com/office/drawing/2014/main" id="{A60CEB1D-04CD-43F5-ADA6-FEDDA2652668}"/>
              </a:ext>
            </a:extLst>
          </p:cNvPr>
          <p:cNvSpPr/>
          <p:nvPr/>
        </p:nvSpPr>
        <p:spPr>
          <a:xfrm rot="16200000">
            <a:off x="26975444" y="10178389"/>
            <a:ext cx="97182" cy="4782685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1" name="Right Bracket 90">
            <a:extLst>
              <a:ext uri="{FF2B5EF4-FFF2-40B4-BE49-F238E27FC236}">
                <a16:creationId xmlns:a16="http://schemas.microsoft.com/office/drawing/2014/main" id="{29ED0D9A-644F-43A7-AA40-C9091ECA5751}"/>
              </a:ext>
            </a:extLst>
          </p:cNvPr>
          <p:cNvSpPr/>
          <p:nvPr/>
        </p:nvSpPr>
        <p:spPr>
          <a:xfrm rot="16200000">
            <a:off x="29770651" y="12202883"/>
            <a:ext cx="97181" cy="73369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2" name="Right Bracket 91">
            <a:extLst>
              <a:ext uri="{FF2B5EF4-FFF2-40B4-BE49-F238E27FC236}">
                <a16:creationId xmlns:a16="http://schemas.microsoft.com/office/drawing/2014/main" id="{071EEC23-B5F4-421E-9387-F3664FD72871}"/>
              </a:ext>
            </a:extLst>
          </p:cNvPr>
          <p:cNvSpPr/>
          <p:nvPr/>
        </p:nvSpPr>
        <p:spPr>
          <a:xfrm rot="16200000">
            <a:off x="30735369" y="12004704"/>
            <a:ext cx="97181" cy="1130057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3" name="Right Bracket 92">
            <a:extLst>
              <a:ext uri="{FF2B5EF4-FFF2-40B4-BE49-F238E27FC236}">
                <a16:creationId xmlns:a16="http://schemas.microsoft.com/office/drawing/2014/main" id="{13C03FAC-AF3D-40CD-8A4E-51BC79BF2F24}"/>
              </a:ext>
            </a:extLst>
          </p:cNvPr>
          <p:cNvSpPr/>
          <p:nvPr/>
        </p:nvSpPr>
        <p:spPr>
          <a:xfrm rot="16200000">
            <a:off x="32219417" y="11685947"/>
            <a:ext cx="97181" cy="176757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01FA67-4848-4352-88A6-F8B772FFCD35}"/>
              </a:ext>
            </a:extLst>
          </p:cNvPr>
          <p:cNvSpPr txBox="1"/>
          <p:nvPr/>
        </p:nvSpPr>
        <p:spPr>
          <a:xfrm>
            <a:off x="-9889292" y="14823183"/>
            <a:ext cx="11305020" cy="2327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Working with Federal Funding Databases: Practical Considerations</a:t>
            </a:r>
            <a:endParaRPr lang="en-US"/>
          </a:p>
          <a:p>
            <a:pPr algn="l"/>
            <a:endParaRPr lang="en-US" sz="2800" b="0">
              <a:latin typeface="Franklin Gothic Book"/>
            </a:endParaRPr>
          </a:p>
          <a:p>
            <a:pPr algn="l"/>
            <a:endParaRPr lang="en-US" sz="2800" b="0">
              <a:latin typeface="Franklin Gothic Book"/>
            </a:endParaRPr>
          </a:p>
          <a:p>
            <a:pPr algn="l"/>
            <a:r>
              <a:rPr lang="en-US" sz="2800" b="0">
                <a:latin typeface="Franklin Gothic Book"/>
              </a:rPr>
              <a:t>Next Steps</a:t>
            </a:r>
          </a:p>
          <a:p>
            <a:pPr algn="l"/>
            <a:endParaRPr lang="en-US" sz="2800" b="0">
              <a:latin typeface="Franklin Gothic Book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0C3FC73-8DBF-4A51-8490-B0030E230CB4}"/>
              </a:ext>
            </a:extLst>
          </p:cNvPr>
          <p:cNvSpPr txBox="1"/>
          <p:nvPr/>
        </p:nvSpPr>
        <p:spPr>
          <a:xfrm>
            <a:off x="34892243" y="11195272"/>
            <a:ext cx="11305020" cy="4481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Data Source: USA Spending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b="0">
                <a:latin typeface="Franklin Gothic Book"/>
              </a:rPr>
              <a:t>USA Spending was chosen due to its wide coverage of the six main R&amp;D funding agencies and field alignment with FSS. 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b="0">
                <a:latin typeface="Franklin Gothic Book"/>
              </a:rPr>
              <a:t>Publicly available database of government spending maintained by the NIH XX.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b="0">
                <a:latin typeface="Franklin Gothic Book"/>
              </a:rPr>
              <a:t>Separate treatment of Grants and Contracts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b="0">
                <a:latin typeface="Franklin Gothic Book"/>
              </a:rPr>
              <a:t>XX records in Fiscal Year 2016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b="0">
                <a:latin typeface="Franklin Gothic Book"/>
              </a:rPr>
              <a:t>Each record is a payment toward some award.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>
                <a:latin typeface="Franklin Gothic Book"/>
              </a:rPr>
              <a:t>Not limited to R&amp;D or S&amp;E.</a:t>
            </a:r>
          </a:p>
          <a:p>
            <a:pPr marL="457200" indent="-457200" algn="l">
              <a:buFont typeface="Arial"/>
              <a:buChar char="•"/>
            </a:pPr>
            <a:endParaRPr lang="en-US" sz="2800" b="0">
              <a:latin typeface="Franklin Gothic Book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3819E2-EE62-436C-98AD-D1A999C66143}"/>
              </a:ext>
            </a:extLst>
          </p:cNvPr>
          <p:cNvSpPr txBox="1"/>
          <p:nvPr/>
        </p:nvSpPr>
        <p:spPr>
          <a:xfrm>
            <a:off x="-10635251" y="18089600"/>
            <a:ext cx="11305020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Is It Feasible to Estimate R&amp;D with Public Data?</a:t>
            </a:r>
            <a:endParaRPr lang="en-US"/>
          </a:p>
          <a:p>
            <a:pPr algn="l"/>
            <a:r>
              <a:rPr lang="en-US" sz="2200" b="0">
                <a:latin typeface="Franklin Gothic Book"/>
              </a:rPr>
              <a:t> Yes. Using project funding indicators in USA Spending, we produced estimates of S&amp;E funding similar to those in the FSS.</a:t>
            </a:r>
            <a:endParaRPr lang="en-US" sz="2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164A5B2-DAFF-41D1-A551-E24C0E3E5372}"/>
              </a:ext>
            </a:extLst>
          </p:cNvPr>
          <p:cNvSpPr txBox="1"/>
          <p:nvPr/>
        </p:nvSpPr>
        <p:spPr>
          <a:xfrm>
            <a:off x="23438181" y="23000154"/>
            <a:ext cx="11305020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Determining S&amp;E funding: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CD54E21-7491-4B81-A426-8931DB3E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11" y="7329957"/>
            <a:ext cx="20646189" cy="48312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A4E61CE-6CD1-47BA-931C-AB5CF3E61D91}"/>
              </a:ext>
            </a:extLst>
          </p:cNvPr>
          <p:cNvSpPr txBox="1"/>
          <p:nvPr/>
        </p:nvSpPr>
        <p:spPr>
          <a:xfrm>
            <a:off x="7829003" y="12478200"/>
            <a:ext cx="6010510" cy="189667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CFDA Codes</a:t>
            </a:r>
            <a:endParaRPr lang="en-US"/>
          </a:p>
          <a:p>
            <a:pPr algn="l"/>
            <a:endParaRPr lang="en-US" sz="2800" b="0">
              <a:latin typeface="Franklin Gothic Book"/>
            </a:endParaRPr>
          </a:p>
          <a:p>
            <a:pPr algn="l"/>
            <a:endParaRPr lang="en-US" sz="2800" b="0">
              <a:latin typeface="Franklin Gothic Book"/>
            </a:endParaRPr>
          </a:p>
          <a:p>
            <a:pPr algn="l"/>
            <a:endParaRPr lang="en-US" sz="2800" b="0">
              <a:latin typeface="Franklin Gothic Book"/>
            </a:endParaRPr>
          </a:p>
        </p:txBody>
      </p:sp>
      <p:sp>
        <p:nvSpPr>
          <p:cNvPr id="42" name="TITLE OF RESEARCH STUDY in 54 pt"/>
          <p:cNvSpPr txBox="1"/>
          <p:nvPr/>
        </p:nvSpPr>
        <p:spPr>
          <a:xfrm>
            <a:off x="1045930" y="407111"/>
            <a:ext cx="8906284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b">
            <a:spAutoFit/>
          </a:bodyPr>
          <a:lstStyle>
            <a:lvl1pPr algn="l">
              <a:defRPr sz="5400" b="0">
                <a:solidFill>
                  <a:srgbClr val="FFFFFF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r>
              <a:rPr lang="en-US"/>
              <a:t>A Feasibility Study to Measure </a:t>
            </a:r>
          </a:p>
          <a:p>
            <a:r>
              <a:rPr lang="en-US"/>
              <a:t>Public Funding of R&amp;D</a:t>
            </a:r>
          </a:p>
        </p:txBody>
      </p:sp>
      <p:sp>
        <p:nvSpPr>
          <p:cNvPr id="47" name="Circle"/>
          <p:cNvSpPr/>
          <p:nvPr/>
        </p:nvSpPr>
        <p:spPr>
          <a:xfrm>
            <a:off x="25709620" y="23500829"/>
            <a:ext cx="6538022" cy="6538022"/>
          </a:xfrm>
          <a:prstGeom prst="ellipse">
            <a:avLst/>
          </a:prstGeom>
          <a:solidFill>
            <a:srgbClr val="213566"/>
          </a:solidFill>
          <a:ln w="12700">
            <a:miter lim="400000"/>
          </a:ln>
        </p:spPr>
        <p:txBody>
          <a:bodyPr lIns="114300" tIns="114300" rIns="114300" bIns="114300" anchor="ctr"/>
          <a:lstStyle/>
          <a:p>
            <a:pPr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/>
          </a:p>
        </p:txBody>
      </p:sp>
      <p:sp>
        <p:nvSpPr>
          <p:cNvPr id="48" name="Square"/>
          <p:cNvSpPr/>
          <p:nvPr/>
        </p:nvSpPr>
        <p:spPr>
          <a:xfrm>
            <a:off x="14765916" y="17281515"/>
            <a:ext cx="6831710" cy="6855426"/>
          </a:xfrm>
          <a:prstGeom prst="rect">
            <a:avLst/>
          </a:prstGeom>
          <a:solidFill>
            <a:srgbClr val="EE6419"/>
          </a:solidFill>
          <a:ln w="12700">
            <a:miter lim="400000"/>
          </a:ln>
        </p:spPr>
        <p:txBody>
          <a:bodyPr lIns="114300" tIns="114300" rIns="114300" bIns="114300" anchor="t"/>
          <a:lstStyle/>
          <a:p>
            <a:pPr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>
                <a:latin typeface="Franklin Gothic Book"/>
              </a:rPr>
              <a:t>Sanity Check: Federal Reporter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NIH-run public database of 5 of 6 major funding agencies of R&amp;D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Based on yearly new awards, not transactions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Linked to USA Spending via (heavily cleaned) FAINs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algn="l"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20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Federal Reporter identified only an additional 0.01% of grants as S&amp;E.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Even with limited scope, the two databases are in agreement on XX% of cases</a:t>
            </a:r>
          </a:p>
          <a:p>
            <a:pPr algn="l"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/>
          </a:p>
          <a:p>
            <a:pPr algn="l"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/>
          </a:p>
          <a:p>
            <a:pPr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/>
          </a:p>
          <a:p>
            <a:pPr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4800"/>
          </a:p>
          <a:p>
            <a:pPr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4800"/>
          </a:p>
        </p:txBody>
      </p:sp>
      <p:sp>
        <p:nvSpPr>
          <p:cNvPr id="51" name="Your Name, Graduate Student Name, Post Doc Name, Advisor…"/>
          <p:cNvSpPr txBox="1"/>
          <p:nvPr/>
        </p:nvSpPr>
        <p:spPr>
          <a:xfrm>
            <a:off x="1045930" y="2034534"/>
            <a:ext cx="9105057" cy="115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ctr">
            <a:spAutoFit/>
          </a:bodyPr>
          <a:lstStyle/>
          <a:p>
            <a:pPr algn="l" defTabSz="1314450">
              <a:lnSpc>
                <a:spcPct val="150000"/>
              </a:lnSpc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b="0">
                <a:latin typeface="ITC Franklin Gothic Std Book"/>
                <a:cs typeface="ITC Franklin Gothic Std Book"/>
              </a:rPr>
              <a:t>Sean Pietrowicz</a:t>
            </a:r>
            <a:r>
              <a:rPr b="0">
                <a:latin typeface="ITC Franklin Gothic Std Book"/>
                <a:cs typeface="ITC Franklin Gothic Std Book"/>
              </a:rPr>
              <a:t>, </a:t>
            </a:r>
            <a:r>
              <a:rPr lang="en-US" b="0">
                <a:latin typeface="ITC Franklin Gothic Std Book"/>
                <a:cs typeface="ITC Franklin Gothic Std Book"/>
              </a:rPr>
              <a:t>Alyssa </a:t>
            </a:r>
            <a:r>
              <a:rPr lang="en-US" b="0" err="1">
                <a:latin typeface="ITC Franklin Gothic Std Book"/>
                <a:cs typeface="ITC Franklin Gothic Std Book"/>
              </a:rPr>
              <a:t>Fowers</a:t>
            </a:r>
            <a:r>
              <a:rPr lang="en-US" b="0">
                <a:latin typeface="ITC Franklin Gothic Std Book"/>
                <a:cs typeface="ITC Franklin Gothic Std Book"/>
              </a:rPr>
              <a:t>, Joel Thurston, Samantha Cohen</a:t>
            </a:r>
            <a:r>
              <a:rPr b="0">
                <a:latin typeface="ITC Franklin Gothic Std Book"/>
                <a:cs typeface="ITC Franklin Gothic Std Book"/>
              </a:rPr>
              <a:t>, </a:t>
            </a:r>
            <a:r>
              <a:rPr lang="en-US" b="0">
                <a:latin typeface="ITC Franklin Gothic Std Book"/>
                <a:cs typeface="ITC Franklin Gothic Std Book"/>
              </a:rPr>
              <a:t>Stephanie Shipp</a:t>
            </a:r>
            <a:endParaRPr b="0">
              <a:latin typeface="ITC Franklin Gothic Std Book"/>
              <a:cs typeface="ITC Franklin Gothic Std Book"/>
            </a:endParaRPr>
          </a:p>
          <a:p>
            <a:pPr algn="l" defTabSz="1314450">
              <a:lnSpc>
                <a:spcPct val="150000"/>
              </a:lnSpc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b="0">
                <a:latin typeface="ITC Franklin Gothic Std Book"/>
                <a:cs typeface="ITC Franklin Gothic Std Book"/>
              </a:rPr>
              <a:t>Biocomplexity Institute, University of Virginia</a:t>
            </a:r>
          </a:p>
        </p:txBody>
      </p:sp>
      <p:sp>
        <p:nvSpPr>
          <p:cNvPr id="52" name="TextBox 15"/>
          <p:cNvSpPr txBox="1"/>
          <p:nvPr/>
        </p:nvSpPr>
        <p:spPr>
          <a:xfrm>
            <a:off x="7315882" y="4367498"/>
            <a:ext cx="1418896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45719" rIns="45719" anchor="t">
            <a:spAutoFit/>
          </a:bodyPr>
          <a:lstStyle>
            <a:lvl1pPr algn="r" defTabSz="2633472">
              <a:defRPr sz="3600" b="0">
                <a:solidFill>
                  <a:srgbClr val="20304B"/>
                </a:solidFill>
                <a:latin typeface="ITC Franklin Gothic Std Medium"/>
                <a:ea typeface="ITC Franklin Gothic Std Medium"/>
                <a:cs typeface="ITC Franklin Gothic Std Medium"/>
                <a:sym typeface="ITC Franklin Gothic Std Medium"/>
              </a:defRPr>
            </a:lvl1pPr>
          </a:lstStyle>
          <a:p>
            <a:r>
              <a:rPr lang="en-US">
                <a:latin typeface="Franklin Gothic Medium"/>
                <a:cs typeface="Franklin Gothic Medium"/>
              </a:rPr>
              <a:t>SOCIAL AND DECISION ANALYTICS DIVISION</a:t>
            </a:r>
            <a:endParaRPr>
              <a:latin typeface="Franklin Gothic Medium"/>
              <a:cs typeface="Franklin Gothic Medium"/>
            </a:endParaRP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514" y="31141639"/>
            <a:ext cx="8550572" cy="1284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FA5A9D6-ABE6-4E55-9043-3BCEB2CE8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6781" y="4295201"/>
            <a:ext cx="15352740" cy="5502902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5E78A91-7E5D-453B-8DD7-C060781C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8" y="24929734"/>
            <a:ext cx="9725890" cy="4599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Body Text - Franklin Gothic Book - 22">
            <a:extLst>
              <a:ext uri="{FF2B5EF4-FFF2-40B4-BE49-F238E27FC236}">
                <a16:creationId xmlns:a16="http://schemas.microsoft.com/office/drawing/2014/main" id="{DD3AEC60-D7C2-41F9-94F5-451ACF46C13C}"/>
              </a:ext>
            </a:extLst>
          </p:cNvPr>
          <p:cNvSpPr txBox="1"/>
          <p:nvPr/>
        </p:nvSpPr>
        <p:spPr>
          <a:xfrm>
            <a:off x="14413684" y="12482281"/>
            <a:ext cx="6814167" cy="3982521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300" tIns="114300" rIns="114300" bIns="114300" anchor="ctr">
            <a:spAutoFit/>
          </a:bodyPr>
          <a:lstStyle>
            <a:lvl1pPr algn="l" defTabSz="1314450">
              <a:defRPr sz="2200" b="0"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>
                <a:latin typeface="Franklin Gothic Book"/>
              </a:rPr>
              <a:t>The Federal Support Survey (FSS)</a:t>
            </a: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latin typeface="Franklin Gothic Book"/>
              </a:rPr>
              <a:t>The Survey of Federal Science and Engineering Support to Universities, Colleges, and Nonprofit Institutions </a:t>
            </a:r>
            <a:r>
              <a:rPr lang="en-US" b="1">
                <a:latin typeface="Franklin Gothic Book"/>
              </a:rPr>
              <a:t>(</a:t>
            </a:r>
            <a:r>
              <a:rPr lang="en-US">
                <a:latin typeface="Franklin Gothic Book"/>
              </a:rPr>
              <a:t>FSS) is run by the NCSES</a:t>
            </a:r>
            <a:endParaRPr lang="en-US" sz="2200" b="0">
              <a:latin typeface="Franklin Gothic Book"/>
            </a:endParaRPr>
          </a:p>
          <a:p>
            <a:pPr marL="342900" lvl="1" indent="3175" algn="l">
              <a:lnSpc>
                <a:spcPts val="2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0">
                <a:latin typeface="Franklin Gothic Book"/>
              </a:rPr>
              <a:t>Yearly census of R&amp;D and S&amp;E funding; last survey in 2016 XX</a:t>
            </a:r>
            <a:endParaRPr lang="en-US" sz="2200">
              <a:latin typeface="Franklin Gothic Book"/>
            </a:endParaRP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>
                <a:latin typeface="Franklin Gothic Book"/>
              </a:rPr>
              <a:t>Research and Development</a:t>
            </a:r>
            <a:r>
              <a:rPr lang="en-US">
                <a:latin typeface="Franklin Gothic Book"/>
              </a:rPr>
              <a:t>: Basic &amp; applied research and technological developments</a:t>
            </a: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>
                <a:latin typeface="Franklin Gothic Book"/>
              </a:rPr>
              <a:t>Science and Engineering (S&amp;E):</a:t>
            </a:r>
            <a:r>
              <a:rPr lang="en-US">
                <a:latin typeface="Franklin Gothic Book"/>
              </a:rPr>
              <a:t> Scientific activity, including R&amp;D, as well as training, conferences, career pipelines, teaching, fellowships, and facilities for conducting research (R&amp;D plant).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A44AE9-37DA-40A4-9F69-4F7222774060}"/>
              </a:ext>
            </a:extLst>
          </p:cNvPr>
          <p:cNvSpPr/>
          <p:nvPr/>
        </p:nvSpPr>
        <p:spPr>
          <a:xfrm>
            <a:off x="917263" y="8761195"/>
            <a:ext cx="683395" cy="719517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>
                <a:latin typeface="+mn-lt"/>
                <a:ea typeface="+mn-ea"/>
                <a:cs typeface="+mn-cs"/>
              </a:rPr>
              <a:t>1</a:t>
            </a:r>
            <a:endParaRPr kumimoji="0" lang="en-US" sz="220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3648A4D-E655-43E3-A003-E9E4E844B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18616"/>
              </p:ext>
            </p:extLst>
          </p:nvPr>
        </p:nvGraphicFramePr>
        <p:xfrm>
          <a:off x="17701231" y="19951377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637084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5608486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1447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5491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264D4B-2705-43C8-AC88-BA45EFFC882E}"/>
              </a:ext>
            </a:extLst>
          </p:cNvPr>
          <p:cNvSpPr txBox="1"/>
          <p:nvPr/>
        </p:nvSpPr>
        <p:spPr>
          <a:xfrm>
            <a:off x="17382446" y="19149022"/>
            <a:ext cx="2816938" cy="665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rgbClr val="FFFFFF"/>
                </a:solidFill>
                <a:latin typeface="Franklin Gothic Book"/>
              </a:rPr>
              <a:t>Found in Federal Reporter</a:t>
            </a:r>
          </a:p>
          <a:p>
            <a:pPr algn="l"/>
            <a:r>
              <a:rPr lang="en-US" sz="1600" b="0">
                <a:solidFill>
                  <a:srgbClr val="FFFFFF"/>
                </a:solidFill>
                <a:latin typeface="Franklin Gothic Book"/>
              </a:rPr>
              <a:t>             Yes          No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929045-F7FA-463F-BFE4-999BA2A31CAD}"/>
              </a:ext>
            </a:extLst>
          </p:cNvPr>
          <p:cNvSpPr txBox="1"/>
          <p:nvPr/>
        </p:nvSpPr>
        <p:spPr>
          <a:xfrm rot="16200000">
            <a:off x="15875005" y="19793342"/>
            <a:ext cx="2815660" cy="1158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rgbClr val="FFFFFF"/>
                </a:solidFill>
                <a:latin typeface="Franklin Gothic Book"/>
              </a:rPr>
              <a:t>Identified as S&amp;E in USA Spending</a:t>
            </a:r>
          </a:p>
          <a:p>
            <a:pPr algn="l"/>
            <a:r>
              <a:rPr lang="en-US" sz="1600" b="0">
                <a:solidFill>
                  <a:srgbClr val="FFFFFF"/>
                </a:solidFill>
                <a:latin typeface="Franklin Gothic Book"/>
              </a:rPr>
              <a:t>    Yes          No</a:t>
            </a:r>
            <a:endParaRPr lang="en-US" sz="1600">
              <a:solidFill>
                <a:srgbClr val="FFFFFF"/>
              </a:solidFill>
              <a:latin typeface="Franklin Gothic Book"/>
            </a:endParaRPr>
          </a:p>
          <a:p>
            <a:pPr algn="l"/>
            <a:endParaRPr lang="en-US" sz="1600" b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860DD-B26B-4B0C-9C74-AE9F17300E38}"/>
              </a:ext>
            </a:extLst>
          </p:cNvPr>
          <p:cNvSpPr txBox="1"/>
          <p:nvPr/>
        </p:nvSpPr>
        <p:spPr>
          <a:xfrm>
            <a:off x="17830019" y="21114471"/>
            <a:ext cx="2743199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>
                <a:solidFill>
                  <a:schemeClr val="bg1"/>
                </a:solidFill>
                <a:latin typeface="Franklin Gothic Book"/>
              </a:rPr>
              <a:t>XX</a:t>
            </a:r>
            <a:endParaRPr lang="en-US" sz="2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Franklin Gothic Book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4295B-2BCF-4CE7-A178-3C48981E3B5B}"/>
              </a:ext>
            </a:extLst>
          </p:cNvPr>
          <p:cNvSpPr txBox="1"/>
          <p:nvPr/>
        </p:nvSpPr>
        <p:spPr>
          <a:xfrm>
            <a:off x="17817756" y="19706533"/>
            <a:ext cx="2743200" cy="10041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rgbClr val="FFFFFF"/>
                </a:solidFill>
                <a:latin typeface="Franklin Gothic Book"/>
              </a:rPr>
              <a:t>XX</a:t>
            </a:r>
            <a:r>
              <a:rPr lang="en-US" sz="5400" b="0">
                <a:latin typeface="Franklin Gothic Book"/>
              </a:rPr>
              <a:t>​ </a:t>
            </a:r>
            <a:endParaRPr lang="en-US" sz="5400" b="0" i="0">
              <a:latin typeface="Franklin Gothic Book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1AB57E-F2D7-4B19-8E7B-FFD3CB79DE6B}"/>
              </a:ext>
            </a:extLst>
          </p:cNvPr>
          <p:cNvSpPr txBox="1"/>
          <p:nvPr/>
        </p:nvSpPr>
        <p:spPr>
          <a:xfrm>
            <a:off x="18832248" y="21253568"/>
            <a:ext cx="2743199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>
                <a:solidFill>
                  <a:schemeClr val="bg1"/>
                </a:solidFill>
                <a:latin typeface="Franklin Gothic Book"/>
              </a:rPr>
              <a:t>XX</a:t>
            </a:r>
            <a:endParaRPr lang="en-US" sz="2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Franklin Gothic 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8725BF-ADA7-439C-8F48-F99171D79452}"/>
              </a:ext>
            </a:extLst>
          </p:cNvPr>
          <p:cNvSpPr txBox="1"/>
          <p:nvPr/>
        </p:nvSpPr>
        <p:spPr>
          <a:xfrm>
            <a:off x="18821274" y="19675685"/>
            <a:ext cx="2743200" cy="10041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rgbClr val="FFFFFF"/>
                </a:solidFill>
                <a:latin typeface="Franklin Gothic Book"/>
              </a:rPr>
              <a:t>XX</a:t>
            </a:r>
            <a:r>
              <a:rPr lang="en-US" sz="5400" b="0">
                <a:latin typeface="Franklin Gothic Book"/>
              </a:rPr>
              <a:t>​ </a:t>
            </a:r>
            <a:endParaRPr lang="en-US" sz="5400" b="0" i="0">
              <a:latin typeface="Franklin Gothic Book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CF9417D-C3A1-4F06-B97A-AE3D5FAE7D60}"/>
              </a:ext>
            </a:extLst>
          </p:cNvPr>
          <p:cNvSpPr/>
          <p:nvPr/>
        </p:nvSpPr>
        <p:spPr>
          <a:xfrm>
            <a:off x="7473070" y="7322138"/>
            <a:ext cx="683395" cy="719517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>
                <a:latin typeface="+mn-lt"/>
                <a:ea typeface="+mn-ea"/>
                <a:cs typeface="+mn-cs"/>
              </a:rPr>
              <a:t>2</a:t>
            </a:r>
            <a:endParaRPr kumimoji="0" lang="en-US" sz="220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1FE18A-D89D-4B90-953F-403C9AD9F009}"/>
              </a:ext>
            </a:extLst>
          </p:cNvPr>
          <p:cNvSpPr txBox="1"/>
          <p:nvPr/>
        </p:nvSpPr>
        <p:spPr>
          <a:xfrm>
            <a:off x="1058635" y="5228410"/>
            <a:ext cx="20476132" cy="942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  <a:cs typeface="Arial"/>
              </a:rPr>
              <a:t>Research Question:</a:t>
            </a:r>
          </a:p>
          <a:p>
            <a:pPr algn="l"/>
            <a:r>
              <a:rPr lang="en-US" sz="2200" b="0">
                <a:latin typeface="Franklin Gothic Book"/>
                <a:cs typeface="Arial"/>
              </a:rPr>
              <a:t>Can we estimate how much the government spends on research and development (R&amp;D) based entirely on publicly available administrative spending data?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2AF15E-F1E5-4B58-91F1-32C53BBF3CA2}"/>
              </a:ext>
            </a:extLst>
          </p:cNvPr>
          <p:cNvSpPr txBox="1"/>
          <p:nvPr/>
        </p:nvSpPr>
        <p:spPr>
          <a:xfrm>
            <a:off x="26710771" y="11376815"/>
            <a:ext cx="11305020" cy="942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Default Text Title</a:t>
            </a:r>
          </a:p>
          <a:p>
            <a:pPr algn="l"/>
            <a:r>
              <a:rPr lang="en-US" sz="2200" b="0">
                <a:latin typeface="Franklin Gothic Book"/>
              </a:rPr>
              <a:t>Default text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0C3FC73-8DBF-4A51-8490-B0030E230CB4}"/>
              </a:ext>
            </a:extLst>
          </p:cNvPr>
          <p:cNvSpPr txBox="1"/>
          <p:nvPr/>
        </p:nvSpPr>
        <p:spPr>
          <a:xfrm>
            <a:off x="869939" y="12484253"/>
            <a:ext cx="6328143" cy="263533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USA Spending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>
                <a:latin typeface="Franklin Gothic Book"/>
              </a:rPr>
              <a:t>Publicly available database of government spending maintained by the NIH XX.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>
                <a:latin typeface="Franklin Gothic Book"/>
              </a:rPr>
              <a:t>Separate treatment of Grants and Contracts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>
                <a:latin typeface="Franklin Gothic Book"/>
              </a:rPr>
              <a:t>XX records in Fiscal Year 2016; Each record is a payment toward some award.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>
                <a:latin typeface="Franklin Gothic Book"/>
              </a:rPr>
              <a:t>Not limited to R&amp;D or S&amp;E.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3819E2-EE62-436C-98AD-D1A999C66143}"/>
              </a:ext>
            </a:extLst>
          </p:cNvPr>
          <p:cNvSpPr txBox="1"/>
          <p:nvPr/>
        </p:nvSpPr>
        <p:spPr>
          <a:xfrm>
            <a:off x="10364670" y="25218319"/>
            <a:ext cx="11305020" cy="23891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Is It Feasible to Estimate R&amp;D with Public Data?</a:t>
            </a:r>
            <a:endParaRPr lang="en-US"/>
          </a:p>
          <a:p>
            <a:pPr algn="l"/>
            <a:r>
              <a:rPr lang="en-US" sz="2200" b="0">
                <a:latin typeface="Franklin Gothic Book"/>
              </a:rPr>
              <a:t> Yes. Using project funding indicators in USA Spending, we produced estimates of S&amp;E funding similar to those in the FSS.</a:t>
            </a:r>
          </a:p>
          <a:p>
            <a:pPr algn="l"/>
            <a:endParaRPr lang="en-US" sz="2200" b="0">
              <a:latin typeface="Franklin Gothic Book"/>
            </a:endParaRPr>
          </a:p>
          <a:p>
            <a:pPr algn="l"/>
            <a:r>
              <a:rPr lang="en-US" sz="2800" b="0">
                <a:latin typeface="Franklin Gothic Book"/>
              </a:rPr>
              <a:t>Future Work, Additional Considerations:</a:t>
            </a:r>
          </a:p>
          <a:p>
            <a:pPr algn="l"/>
            <a:r>
              <a:rPr lang="en-US" sz="2200" b="0">
                <a:latin typeface="Franklin Gothic Book"/>
              </a:rPr>
              <a:t>XX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164A5B2-DAFF-41D1-A551-E24C0E3E5372}"/>
              </a:ext>
            </a:extLst>
          </p:cNvPr>
          <p:cNvSpPr txBox="1"/>
          <p:nvPr/>
        </p:nvSpPr>
        <p:spPr>
          <a:xfrm>
            <a:off x="1034920" y="6539351"/>
            <a:ext cx="19476866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0">
                <a:latin typeface="Franklin Gothic Book"/>
              </a:rPr>
              <a:t>Determining S&amp;E funding in USA Spending: </a:t>
            </a:r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86DBACA-6D43-4E9C-82DC-A41B1530A9DF}"/>
              </a:ext>
            </a:extLst>
          </p:cNvPr>
          <p:cNvSpPr/>
          <p:nvPr/>
        </p:nvSpPr>
        <p:spPr>
          <a:xfrm>
            <a:off x="7310607" y="11997114"/>
            <a:ext cx="683395" cy="719517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>
                <a:latin typeface="+mn-lt"/>
                <a:ea typeface="+mn-ea"/>
                <a:cs typeface="+mn-cs"/>
              </a:rPr>
              <a:t>2</a:t>
            </a:r>
            <a:endParaRPr kumimoji="0" lang="en-US" sz="220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46B28CB-CC0A-433E-A1B3-3A210E3E59EE}"/>
              </a:ext>
            </a:extLst>
          </p:cNvPr>
          <p:cNvSpPr/>
          <p:nvPr/>
        </p:nvSpPr>
        <p:spPr>
          <a:xfrm>
            <a:off x="7473068" y="10325219"/>
            <a:ext cx="683395" cy="719517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>
                <a:latin typeface="+mn-lt"/>
                <a:ea typeface="+mn-ea"/>
                <a:cs typeface="+mn-cs"/>
              </a:rPr>
              <a:t>3</a:t>
            </a:r>
            <a:endParaRPr kumimoji="0" lang="en-US" sz="220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E19B27-0FB6-4975-BE95-FD5332031721}"/>
              </a:ext>
            </a:extLst>
          </p:cNvPr>
          <p:cNvSpPr/>
          <p:nvPr/>
        </p:nvSpPr>
        <p:spPr>
          <a:xfrm>
            <a:off x="18185988" y="8621548"/>
            <a:ext cx="683395" cy="719517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>
                <a:latin typeface="+mn-lt"/>
                <a:ea typeface="+mn-ea"/>
                <a:cs typeface="+mn-cs"/>
              </a:rPr>
              <a:t>4</a:t>
            </a:r>
            <a:endParaRPr kumimoji="0" lang="en-US" sz="220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ECD220A-7405-4F15-B27E-44F3C12DAECD}"/>
              </a:ext>
            </a:extLst>
          </p:cNvPr>
          <p:cNvSpPr/>
          <p:nvPr/>
        </p:nvSpPr>
        <p:spPr>
          <a:xfrm>
            <a:off x="397498" y="11966408"/>
            <a:ext cx="683395" cy="719517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>
                <a:latin typeface="+mn-lt"/>
                <a:ea typeface="+mn-ea"/>
                <a:cs typeface="+mn-cs"/>
              </a:rPr>
              <a:t>1</a:t>
            </a:r>
            <a:endParaRPr kumimoji="0" lang="en-US" sz="220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1A04BE-12CD-4D75-B3BB-B73591F29148}"/>
              </a:ext>
            </a:extLst>
          </p:cNvPr>
          <p:cNvSpPr/>
          <p:nvPr/>
        </p:nvSpPr>
        <p:spPr>
          <a:xfrm>
            <a:off x="13912370" y="12028890"/>
            <a:ext cx="683395" cy="719517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>
                <a:latin typeface="+mn-lt"/>
                <a:ea typeface="+mn-ea"/>
                <a:cs typeface="+mn-cs"/>
              </a:rPr>
              <a:t>4</a:t>
            </a:r>
            <a:endParaRPr kumimoji="0" lang="en-US" sz="220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8EC61E-0633-491B-972F-293FF7A6D691}"/>
              </a:ext>
            </a:extLst>
          </p:cNvPr>
          <p:cNvSpPr txBox="1"/>
          <p:nvPr/>
        </p:nvSpPr>
        <p:spPr>
          <a:xfrm>
            <a:off x="7829002" y="14528379"/>
            <a:ext cx="6010510" cy="189667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Product &amp; Service Codes (PSC)</a:t>
            </a:r>
            <a:endParaRPr lang="en-US"/>
          </a:p>
          <a:p>
            <a:pPr algn="l"/>
            <a:endParaRPr lang="en-US" sz="2800" b="0">
              <a:latin typeface="Franklin Gothic Book"/>
            </a:endParaRPr>
          </a:p>
          <a:p>
            <a:pPr algn="l"/>
            <a:endParaRPr lang="en-US" sz="2800" b="0">
              <a:latin typeface="Franklin Gothic Book"/>
            </a:endParaRPr>
          </a:p>
          <a:p>
            <a:pPr algn="l"/>
            <a:endParaRPr lang="en-US" sz="2800" b="0">
              <a:latin typeface="Franklin Gothic Book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FD2998B-0D53-4D16-B737-34C167B16119}"/>
              </a:ext>
            </a:extLst>
          </p:cNvPr>
          <p:cNvSpPr/>
          <p:nvPr/>
        </p:nvSpPr>
        <p:spPr>
          <a:xfrm>
            <a:off x="7311609" y="14036978"/>
            <a:ext cx="683395" cy="719517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>
                <a:latin typeface="+mn-lt"/>
                <a:ea typeface="+mn-ea"/>
                <a:cs typeface="+mn-cs"/>
              </a:rPr>
              <a:t>3</a:t>
            </a:r>
            <a:endParaRPr kumimoji="0" lang="en-US" sz="2200" i="0" u="none" strike="noStrike" cap="none" spc="0" normalizeH="0" baseline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2529135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A4E61CE-6CD1-47BA-931C-AB5CF3E61D91}"/>
              </a:ext>
            </a:extLst>
          </p:cNvPr>
          <p:cNvSpPr txBox="1"/>
          <p:nvPr/>
        </p:nvSpPr>
        <p:spPr>
          <a:xfrm>
            <a:off x="13777418" y="10797524"/>
            <a:ext cx="7454299" cy="161967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/>
              <a:t>CFDA Codes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 dirty="0"/>
              <a:t>Five digit code explains intended use of funds</a:t>
            </a:r>
            <a:endParaRPr lang="en-US" sz="2800" b="0" dirty="0"/>
          </a:p>
          <a:p>
            <a:pPr marL="457200" indent="-457200" algn="l">
              <a:buFont typeface="Arial"/>
              <a:buChar char="•"/>
            </a:pPr>
            <a:r>
              <a:rPr lang="en-US" sz="2200" b="0" dirty="0"/>
              <a:t>Our filtering system contains a hand-picked list of S&amp;E-only codes to screen grants</a:t>
            </a:r>
          </a:p>
        </p:txBody>
      </p:sp>
      <p:sp>
        <p:nvSpPr>
          <p:cNvPr id="42" name="TITLE OF RESEARCH STUDY in 54 pt"/>
          <p:cNvSpPr txBox="1"/>
          <p:nvPr/>
        </p:nvSpPr>
        <p:spPr>
          <a:xfrm>
            <a:off x="1045930" y="407111"/>
            <a:ext cx="8906284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b">
            <a:spAutoFit/>
          </a:bodyPr>
          <a:lstStyle>
            <a:lvl1pPr algn="l">
              <a:defRPr sz="5400" b="0">
                <a:solidFill>
                  <a:srgbClr val="FFFFFF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r>
              <a:rPr lang="en-US"/>
              <a:t>A Feasibility Study to Measure </a:t>
            </a:r>
          </a:p>
          <a:p>
            <a:r>
              <a:rPr lang="en-US"/>
              <a:t>Public Funding of R&amp;D</a:t>
            </a:r>
          </a:p>
        </p:txBody>
      </p:sp>
      <p:sp>
        <p:nvSpPr>
          <p:cNvPr id="47" name="Circle"/>
          <p:cNvSpPr/>
          <p:nvPr/>
        </p:nvSpPr>
        <p:spPr>
          <a:xfrm>
            <a:off x="13869471" y="17370394"/>
            <a:ext cx="3350056" cy="3340230"/>
          </a:xfrm>
          <a:prstGeom prst="ellipse">
            <a:avLst/>
          </a:prstGeom>
          <a:solidFill>
            <a:srgbClr val="213566"/>
          </a:solidFill>
          <a:ln w="12700">
            <a:miter lim="400000"/>
          </a:ln>
        </p:spPr>
        <p:txBody>
          <a:bodyPr lIns="114300" tIns="114300" rIns="114300" bIns="114300" anchor="ctr"/>
          <a:lstStyle/>
          <a:p>
            <a:pPr algn="l"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4000" dirty="0"/>
          </a:p>
        </p:txBody>
      </p:sp>
      <p:sp>
        <p:nvSpPr>
          <p:cNvPr id="48" name="Square"/>
          <p:cNvSpPr/>
          <p:nvPr/>
        </p:nvSpPr>
        <p:spPr>
          <a:xfrm>
            <a:off x="736593" y="24653263"/>
            <a:ext cx="7005222" cy="4988326"/>
          </a:xfrm>
          <a:prstGeom prst="rect">
            <a:avLst/>
          </a:prstGeom>
          <a:solidFill>
            <a:srgbClr val="EE6419"/>
          </a:solidFill>
          <a:ln w="12700">
            <a:miter lim="400000"/>
          </a:ln>
        </p:spPr>
        <p:txBody>
          <a:bodyPr lIns="114300" tIns="114300" rIns="114300" bIns="114300" anchor="t"/>
          <a:lstStyle/>
          <a:p>
            <a:pPr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800" dirty="0">
                <a:latin typeface="Franklin Gothic Book"/>
              </a:rPr>
              <a:t>Sanity Check: Federal Reporter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NIH-run public database of 5 of 6 major funding agencies of R&amp;D</a:t>
            </a:r>
            <a:endParaRPr lang="en-US"/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 dirty="0">
                <a:latin typeface="Franklin Gothic Book"/>
              </a:rPr>
              <a:t>Based on yearly new awards, not transactions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 dirty="0">
                <a:latin typeface="Franklin Gothic Book"/>
              </a:rPr>
              <a:t>Linked to USA Spending via (heavily cleaned) FAINs</a:t>
            </a: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 dirty="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 dirty="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 dirty="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 dirty="0">
              <a:latin typeface="Franklin Gothic Book"/>
            </a:endParaRPr>
          </a:p>
          <a:p>
            <a:pPr algn="l" defTabSz="1314450"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 dirty="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800" dirty="0">
              <a:latin typeface="Franklin Gothic Book"/>
            </a:endParaRPr>
          </a:p>
          <a:p>
            <a:pPr marL="457200" indent="-4572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2200" dirty="0">
              <a:latin typeface="Franklin Gothic Book"/>
            </a:endParaRPr>
          </a:p>
        </p:txBody>
      </p:sp>
      <p:sp>
        <p:nvSpPr>
          <p:cNvPr id="51" name="Your Name, Graduate Student Name, Post Doc Name, Advisor…"/>
          <p:cNvSpPr txBox="1"/>
          <p:nvPr/>
        </p:nvSpPr>
        <p:spPr>
          <a:xfrm>
            <a:off x="1045930" y="2034534"/>
            <a:ext cx="9105057" cy="115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ctr">
            <a:spAutoFit/>
          </a:bodyPr>
          <a:lstStyle/>
          <a:p>
            <a:pPr algn="l" defTabSz="1314450">
              <a:lnSpc>
                <a:spcPct val="150000"/>
              </a:lnSpc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b="0">
                <a:latin typeface="ITC Franklin Gothic Std Book"/>
                <a:cs typeface="ITC Franklin Gothic Std Book"/>
              </a:rPr>
              <a:t>Sean Pietrowicz</a:t>
            </a:r>
            <a:r>
              <a:rPr b="0">
                <a:latin typeface="ITC Franklin Gothic Std Book"/>
                <a:cs typeface="ITC Franklin Gothic Std Book"/>
              </a:rPr>
              <a:t>, </a:t>
            </a:r>
            <a:r>
              <a:rPr lang="en-US" b="0">
                <a:latin typeface="ITC Franklin Gothic Std Book"/>
                <a:cs typeface="ITC Franklin Gothic Std Book"/>
              </a:rPr>
              <a:t>Alyssa </a:t>
            </a:r>
            <a:r>
              <a:rPr lang="en-US" b="0" err="1">
                <a:latin typeface="ITC Franklin Gothic Std Book"/>
                <a:cs typeface="ITC Franklin Gothic Std Book"/>
              </a:rPr>
              <a:t>Fowers</a:t>
            </a:r>
            <a:r>
              <a:rPr lang="en-US" b="0">
                <a:latin typeface="ITC Franklin Gothic Std Book"/>
                <a:cs typeface="ITC Franklin Gothic Std Book"/>
              </a:rPr>
              <a:t>, Joel Thurston, Samantha Cohen</a:t>
            </a:r>
            <a:r>
              <a:rPr b="0">
                <a:latin typeface="ITC Franklin Gothic Std Book"/>
                <a:cs typeface="ITC Franklin Gothic Std Book"/>
              </a:rPr>
              <a:t>, </a:t>
            </a:r>
            <a:r>
              <a:rPr lang="en-US" b="0">
                <a:latin typeface="ITC Franklin Gothic Std Book"/>
                <a:cs typeface="ITC Franklin Gothic Std Book"/>
              </a:rPr>
              <a:t>Stephanie Shipp</a:t>
            </a:r>
            <a:endParaRPr b="0">
              <a:latin typeface="ITC Franklin Gothic Std Book"/>
              <a:cs typeface="ITC Franklin Gothic Std Book"/>
            </a:endParaRPr>
          </a:p>
          <a:p>
            <a:pPr algn="l" defTabSz="1314450">
              <a:lnSpc>
                <a:spcPct val="150000"/>
              </a:lnSpc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b="0">
                <a:latin typeface="ITC Franklin Gothic Std Book"/>
                <a:cs typeface="ITC Franklin Gothic Std Book"/>
              </a:rPr>
              <a:t>Biocomplexity Institute, University of Virginia</a:t>
            </a:r>
          </a:p>
        </p:txBody>
      </p:sp>
      <p:sp>
        <p:nvSpPr>
          <p:cNvPr id="52" name="TextBox 15"/>
          <p:cNvSpPr txBox="1"/>
          <p:nvPr/>
        </p:nvSpPr>
        <p:spPr>
          <a:xfrm>
            <a:off x="7315882" y="4367498"/>
            <a:ext cx="1418896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spAutoFit/>
          </a:bodyPr>
          <a:lstStyle>
            <a:lvl1pPr algn="r" defTabSz="2633472">
              <a:defRPr sz="3600" b="0">
                <a:solidFill>
                  <a:srgbClr val="20304B"/>
                </a:solidFill>
                <a:latin typeface="ITC Franklin Gothic Std Medium"/>
                <a:ea typeface="ITC Franklin Gothic Std Medium"/>
                <a:cs typeface="ITC Franklin Gothic Std Medium"/>
                <a:sym typeface="ITC Franklin Gothic Std Medium"/>
              </a:defRPr>
            </a:lvl1pPr>
          </a:lstStyle>
          <a:p>
            <a:r>
              <a:rPr lang="en-US">
                <a:latin typeface="Franklin Gothic Medium"/>
                <a:cs typeface="Franklin Gothic Medium"/>
              </a:rPr>
              <a:t>SOCIAL AND DECISION ANALYTICS DIVISION</a:t>
            </a:r>
            <a:endParaRPr>
              <a:latin typeface="Franklin Gothic Medium"/>
              <a:cs typeface="Franklin Gothic Medium"/>
            </a:endParaRP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514" y="31141639"/>
            <a:ext cx="8550572" cy="12849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Body Text - Franklin Gothic Book - 22">
            <a:extLst>
              <a:ext uri="{FF2B5EF4-FFF2-40B4-BE49-F238E27FC236}">
                <a16:creationId xmlns:a16="http://schemas.microsoft.com/office/drawing/2014/main" id="{DD3AEC60-D7C2-41F9-94F5-451ACF46C13C}"/>
              </a:ext>
            </a:extLst>
          </p:cNvPr>
          <p:cNvSpPr txBox="1"/>
          <p:nvPr/>
        </p:nvSpPr>
        <p:spPr>
          <a:xfrm>
            <a:off x="13778418" y="14708245"/>
            <a:ext cx="7449436" cy="2158283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114300" tIns="114300" rIns="114300" bIns="114300" anchor="ctr">
            <a:spAutoFit/>
          </a:bodyPr>
          <a:lstStyle>
            <a:lvl1pPr algn="l" defTabSz="1314450">
              <a:defRPr sz="2200" b="0"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Helvetica Neue"/>
              </a:rPr>
              <a:t>The Federal Support Survey (FSS)</a:t>
            </a: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Helvetica Neue"/>
              </a:rPr>
              <a:t>The Survey of Federal Science and Engineering Support to Universities, Colleges, and Nonprofit Institutions </a:t>
            </a:r>
            <a:r>
              <a:rPr lang="en-US" b="1" dirty="0">
                <a:latin typeface="Helvetica Neue"/>
              </a:rPr>
              <a:t>(</a:t>
            </a:r>
            <a:r>
              <a:rPr lang="en-US" dirty="0">
                <a:latin typeface="Helvetica Neue"/>
              </a:rPr>
              <a:t>FSS) is </a:t>
            </a:r>
            <a:r>
              <a:rPr lang="en-US">
                <a:latin typeface="Helvetica Neue"/>
              </a:rPr>
              <a:t>run by the NCSES</a:t>
            </a:r>
          </a:p>
          <a:p>
            <a:pPr marL="342900" indent="-342900">
              <a:lnSpc>
                <a:spcPts val="2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latin typeface="Helvetica Neue"/>
              </a:rPr>
              <a:t>Yearly</a:t>
            </a:r>
            <a:r>
              <a:rPr lang="en-US" sz="2200" b="0">
                <a:latin typeface="Helvetica Neue"/>
              </a:rPr>
              <a:t> census of R&amp;D and S&amp;E funding; last survey in </a:t>
            </a:r>
            <a:r>
              <a:rPr lang="en-US" sz="2200" b="0" dirty="0">
                <a:latin typeface="Helvetica Neue"/>
              </a:rPr>
              <a:t>2016</a:t>
            </a:r>
            <a:endParaRPr lang="en-US" sz="2200">
              <a:latin typeface="Helvetica Neue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3648A4D-E655-43E3-A003-E9E4E844B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98424"/>
              </p:ext>
            </p:extLst>
          </p:nvPr>
        </p:nvGraphicFramePr>
        <p:xfrm>
          <a:off x="1812251" y="27379442"/>
          <a:ext cx="1828800" cy="1803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637084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56084861"/>
                    </a:ext>
                  </a:extLst>
                </a:gridCol>
              </a:tblGrid>
              <a:tr h="90198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69,932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19,252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44715"/>
                  </a:ext>
                </a:extLst>
              </a:tr>
              <a:tr h="90198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3759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5491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264D4B-2705-43C8-AC88-BA45EFFC882E}"/>
              </a:ext>
            </a:extLst>
          </p:cNvPr>
          <p:cNvSpPr txBox="1"/>
          <p:nvPr/>
        </p:nvSpPr>
        <p:spPr>
          <a:xfrm>
            <a:off x="1493466" y="26750343"/>
            <a:ext cx="2816938" cy="665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rgbClr val="FFFFFF"/>
                </a:solidFill>
                <a:latin typeface="Franklin Gothic Book"/>
              </a:rPr>
              <a:t>Found in Federal Reporter</a:t>
            </a:r>
          </a:p>
          <a:p>
            <a:pPr algn="l"/>
            <a:r>
              <a:rPr lang="en-US" sz="1600" b="0">
                <a:solidFill>
                  <a:srgbClr val="FFFFFF"/>
                </a:solidFill>
                <a:latin typeface="Franklin Gothic Book"/>
              </a:rPr>
              <a:t>             Yes          No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929045-F7FA-463F-BFE4-999BA2A31CAD}"/>
              </a:ext>
            </a:extLst>
          </p:cNvPr>
          <p:cNvSpPr txBox="1"/>
          <p:nvPr/>
        </p:nvSpPr>
        <p:spPr>
          <a:xfrm rot="16200000">
            <a:off x="-42850" y="27373393"/>
            <a:ext cx="2815660" cy="911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>
                <a:solidFill>
                  <a:srgbClr val="FFFFFF"/>
                </a:solidFill>
                <a:latin typeface="Franklin Gothic Book"/>
              </a:rPr>
              <a:t>Identified as S&amp;E in USA Spending</a:t>
            </a:r>
          </a:p>
          <a:p>
            <a:pPr algn="l"/>
            <a:r>
              <a:rPr lang="en-US" sz="1600" b="0">
                <a:solidFill>
                  <a:srgbClr val="FFFFFF"/>
                </a:solidFill>
                <a:latin typeface="Franklin Gothic Book"/>
              </a:rPr>
              <a:t>    No              Yes</a:t>
            </a:r>
            <a:endParaRPr lang="en-US" sz="16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1FE18A-D89D-4B90-953F-403C9AD9F009}"/>
              </a:ext>
            </a:extLst>
          </p:cNvPr>
          <p:cNvSpPr txBox="1"/>
          <p:nvPr/>
        </p:nvSpPr>
        <p:spPr>
          <a:xfrm>
            <a:off x="810985" y="5059133"/>
            <a:ext cx="20761882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>
                <a:cs typeface="Arial"/>
              </a:rPr>
              <a:t>Research Question:</a:t>
            </a:r>
          </a:p>
          <a:p>
            <a:pPr algn="l"/>
            <a:r>
              <a:rPr lang="en-US" sz="2200" b="0" dirty="0">
                <a:cs typeface="Arial"/>
              </a:rPr>
              <a:t>Can we estimate how much the government spends on research and development (R&amp;D) based entirely on publicly available administrative spending data?</a:t>
            </a:r>
          </a:p>
          <a:p>
            <a:pPr algn="l"/>
            <a:r>
              <a:rPr lang="en-US" sz="2200" b="0" dirty="0">
                <a:cs typeface="Arial"/>
              </a:rPr>
              <a:t>A yearly government census is the official method to track this information. How well can we match it when harnessing the potential of publicly available information?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0C3FC73-8DBF-4A51-8490-B0030E230CB4}"/>
              </a:ext>
            </a:extLst>
          </p:cNvPr>
          <p:cNvSpPr txBox="1"/>
          <p:nvPr/>
        </p:nvSpPr>
        <p:spPr>
          <a:xfrm>
            <a:off x="13777416" y="8120033"/>
            <a:ext cx="7454299" cy="229678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>
                <a:latin typeface="Franklin Gothic Book"/>
              </a:rPr>
              <a:t>USA Spending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>
                <a:latin typeface="Franklin Gothic Book"/>
              </a:rPr>
              <a:t>Publicly available database of government spending</a:t>
            </a:r>
            <a:endParaRPr lang="en-US" sz="2200" b="0" dirty="0">
              <a:latin typeface="Franklin Gothic Book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>
                <a:latin typeface="Franklin Gothic Book"/>
              </a:rPr>
              <a:t>Maintained by the Treasury </a:t>
            </a:r>
            <a:r>
              <a:rPr lang="en-US" sz="2200" b="0" dirty="0">
                <a:latin typeface="Franklin Gothic Book"/>
              </a:rPr>
              <a:t>Department</a:t>
            </a:r>
            <a:endParaRPr lang="en-US"/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Franklin Gothic Book"/>
              </a:rPr>
              <a:t>Separate treatment of Grants and Contracts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Franklin Gothic Book"/>
              </a:rPr>
              <a:t>Each record is a payment toward some award.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Franklin Gothic Book"/>
              </a:rPr>
              <a:t>Not limited to R&amp;D or S&amp;E.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D3819E2-EE62-436C-98AD-D1A999C66143}"/>
              </a:ext>
            </a:extLst>
          </p:cNvPr>
          <p:cNvSpPr txBox="1"/>
          <p:nvPr/>
        </p:nvSpPr>
        <p:spPr>
          <a:xfrm>
            <a:off x="15050569" y="25350485"/>
            <a:ext cx="6194008" cy="411882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>
                <a:latin typeface="Franklin Gothic Book"/>
              </a:rPr>
              <a:t>Is It Feasible to Estimate R&amp;D with Public Data?</a:t>
            </a:r>
            <a:endParaRPr lang="en-US"/>
          </a:p>
          <a:p>
            <a:pPr marL="342900" indent="-342900" algn="l">
              <a:buFont typeface="Arial"/>
              <a:buChar char="•"/>
            </a:pPr>
            <a:r>
              <a:rPr lang="en-US" sz="2200" b="0">
                <a:latin typeface="Franklin Gothic Book"/>
              </a:rPr>
              <a:t> Yes. Using project funding indicators in USA Spending, we produced estimates of S&amp;E funding similar to those in the FSS.</a:t>
            </a:r>
          </a:p>
          <a:p>
            <a:pPr algn="l"/>
            <a:endParaRPr lang="en-US" sz="2200" b="0">
              <a:latin typeface="Franklin Gothic Book"/>
            </a:endParaRPr>
          </a:p>
          <a:p>
            <a:pPr algn="l"/>
            <a:r>
              <a:rPr lang="en-US" sz="2800" b="0" dirty="0">
                <a:latin typeface="Franklin Gothic Book"/>
              </a:rPr>
              <a:t>Future Work, Additional Considerations: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0"/>
              <a:t>Refining subtypes of S&amp;E and R&amp;D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0"/>
              <a:t>Additional microdata, e.g. abstracts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0"/>
              <a:t>Examining agency-specific databases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164A5B2-DAFF-41D1-A551-E24C0E3E5372}"/>
              </a:ext>
            </a:extLst>
          </p:cNvPr>
          <p:cNvSpPr txBox="1"/>
          <p:nvPr/>
        </p:nvSpPr>
        <p:spPr>
          <a:xfrm>
            <a:off x="9190125" y="7140528"/>
            <a:ext cx="12026913" cy="6040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0">
                <a:latin typeface="Franklin Gothic Book"/>
              </a:rPr>
              <a:t>Determining S&amp;E funding in USA </a:t>
            </a:r>
            <a:r>
              <a:rPr lang="en-US" sz="2800" b="0"/>
              <a:t>Spending</a:t>
            </a:r>
            <a:r>
              <a:rPr lang="en-US" sz="2800" b="0">
                <a:latin typeface="Franklin Gothic Book"/>
              </a:rPr>
              <a:t>: </a:t>
            </a:r>
            <a:endParaRPr lang="en-US" sz="28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8EC61E-0633-491B-972F-293FF7A6D691}"/>
              </a:ext>
            </a:extLst>
          </p:cNvPr>
          <p:cNvSpPr txBox="1"/>
          <p:nvPr/>
        </p:nvSpPr>
        <p:spPr>
          <a:xfrm>
            <a:off x="13777415" y="12712548"/>
            <a:ext cx="7454299" cy="161967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/>
              <a:t>Product &amp; Service Codes (PSC)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 dirty="0"/>
              <a:t>A tag on each transaction that classifies each contract's purpose, which enables specific screening for R&amp;D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26D-7D48-47F1-9D91-36BD7A1D4837}"/>
              </a:ext>
            </a:extLst>
          </p:cNvPr>
          <p:cNvSpPr txBox="1"/>
          <p:nvPr/>
        </p:nvSpPr>
        <p:spPr>
          <a:xfrm>
            <a:off x="649704" y="6798366"/>
            <a:ext cx="7421078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>
                <a:cs typeface="Arial"/>
              </a:rPr>
              <a:t>What is Research and Development (R&amp;D)?</a:t>
            </a:r>
            <a:endParaRPr lang="en-US" dirty="0"/>
          </a:p>
          <a:p>
            <a:pPr marL="342900" indent="-342900" algn="l">
              <a:buFont typeface="Arial"/>
              <a:buChar char="•"/>
            </a:pPr>
            <a:r>
              <a:rPr lang="en-US" sz="2200" b="0" dirty="0">
                <a:cs typeface="Arial"/>
              </a:rPr>
              <a:t>Basic &amp; applied research and technological developments​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8920D-6F5D-4F0B-BE53-21F5659BAF2C}"/>
              </a:ext>
            </a:extLst>
          </p:cNvPr>
          <p:cNvSpPr txBox="1"/>
          <p:nvPr/>
        </p:nvSpPr>
        <p:spPr>
          <a:xfrm>
            <a:off x="649705" y="8701662"/>
            <a:ext cx="6843562" cy="2296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/>
              <a:t>What is Science and Engineering (S&amp;E)?</a:t>
            </a:r>
            <a:endParaRPr lang="en-US" sz="2200" b="0"/>
          </a:p>
          <a:p>
            <a:pPr marL="342900" indent="-342900" algn="l">
              <a:buFont typeface="Arial"/>
              <a:buChar char="•"/>
            </a:pPr>
            <a:r>
              <a:rPr lang="en-US" sz="2200" b="0"/>
              <a:t>Scientific activity, including R&amp;D, as well as training, conferences, career pipelines, teaching, fellowships, and facilities for conducting research (R&amp;D plant)</a:t>
            </a:r>
            <a:endParaRPr lang="en-US"/>
          </a:p>
          <a:p>
            <a:pPr marL="0" marR="0" indent="0" algn="l" defTabSz="19716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A567D-6C26-496B-B74C-F257BACDA83E}"/>
              </a:ext>
            </a:extLst>
          </p:cNvPr>
          <p:cNvSpPr txBox="1"/>
          <p:nvPr/>
        </p:nvSpPr>
        <p:spPr>
          <a:xfrm>
            <a:off x="13967260" y="18440567"/>
            <a:ext cx="3143851" cy="1188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0" dirty="0">
                <a:solidFill>
                  <a:srgbClr val="FFFFFF"/>
                </a:solidFill>
              </a:rPr>
              <a:t>USA Spending 2016:</a:t>
            </a:r>
          </a:p>
          <a:p>
            <a:pPr marL="685800" indent="-685800" algn="l">
              <a:buFont typeface="Arial,Sans-Serif"/>
              <a:buChar char="•"/>
            </a:pPr>
            <a:r>
              <a:rPr lang="en-US" sz="2200" b="0" dirty="0">
                <a:solidFill>
                  <a:srgbClr val="FFFFFF"/>
                </a:solidFill>
              </a:rPr>
              <a:t>174,377 grants</a:t>
            </a:r>
          </a:p>
          <a:p>
            <a:pPr marL="685800" indent="-685800" algn="l">
              <a:buFont typeface="Arial,Sans-Serif"/>
              <a:buChar char="•"/>
            </a:pPr>
            <a:r>
              <a:rPr lang="en-US" sz="2200" b="0" dirty="0">
                <a:solidFill>
                  <a:srgbClr val="FFFFFF"/>
                </a:solidFill>
              </a:rPr>
              <a:t>128,617 contracts</a:t>
            </a:r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A258446-F337-4DF4-B0EC-FD3F61E4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733" y="15498608"/>
            <a:ext cx="9875101" cy="5418693"/>
          </a:xfrm>
          <a:prstGeom prst="rect">
            <a:avLst/>
          </a:prstGeom>
        </p:spPr>
      </p:pic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5C068A-B957-417D-AC12-7AE1924D7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119" y="7789245"/>
            <a:ext cx="4296134" cy="9456821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F5535E98-8756-4813-A247-41BA26C30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380740"/>
              </p:ext>
            </p:extLst>
          </p:nvPr>
        </p:nvGraphicFramePr>
        <p:xfrm>
          <a:off x="24775427" y="22003352"/>
          <a:ext cx="3978971" cy="19915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242">
                  <a:extLst>
                    <a:ext uri="{9D8B030D-6E8A-4147-A177-3AD203B41FA5}">
                      <a16:colId xmlns:a16="http://schemas.microsoft.com/office/drawing/2014/main" val="4191996270"/>
                    </a:ext>
                  </a:extLst>
                </a:gridCol>
                <a:gridCol w="1440861">
                  <a:extLst>
                    <a:ext uri="{9D8B030D-6E8A-4147-A177-3AD203B41FA5}">
                      <a16:colId xmlns:a16="http://schemas.microsoft.com/office/drawing/2014/main" val="3165797847"/>
                    </a:ext>
                  </a:extLst>
                </a:gridCol>
                <a:gridCol w="1535868">
                  <a:extLst>
                    <a:ext uri="{9D8B030D-6E8A-4147-A177-3AD203B41FA5}">
                      <a16:colId xmlns:a16="http://schemas.microsoft.com/office/drawing/2014/main" val="903890981"/>
                    </a:ext>
                  </a:extLst>
                </a:gridCol>
              </a:tblGrid>
              <a:tr h="663863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Yes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346604"/>
                  </a:ext>
                </a:extLst>
              </a:tr>
              <a:tr h="663863">
                <a:tc>
                  <a:txBody>
                    <a:bodyPr/>
                    <a:lstStyle/>
                    <a:p>
                      <a:r>
                        <a:rPr lang="en-US" sz="2800"/>
                        <a:t>Yes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69,932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18,252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733142"/>
                  </a:ext>
                </a:extLst>
              </a:tr>
              <a:tr h="663863">
                <a:tc>
                  <a:txBody>
                    <a:bodyPr/>
                    <a:lstStyle/>
                    <a:p>
                      <a:r>
                        <a:rPr lang="en-US" sz="2800"/>
                        <a:t>No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3,759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67869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7F85364-0B3C-4853-B43C-E92E4E632647}"/>
              </a:ext>
            </a:extLst>
          </p:cNvPr>
          <p:cNvSpPr txBox="1"/>
          <p:nvPr/>
        </p:nvSpPr>
        <p:spPr>
          <a:xfrm>
            <a:off x="24960112" y="21411483"/>
            <a:ext cx="4129237" cy="542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/>
              <a:t>Found in Federal </a:t>
            </a:r>
            <a:r>
              <a:rPr lang="en-US" sz="2400"/>
              <a:t>Reporter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863F51-AEE1-4319-BB8B-91D47281B96E}"/>
              </a:ext>
            </a:extLst>
          </p:cNvPr>
          <p:cNvSpPr txBox="1"/>
          <p:nvPr/>
        </p:nvSpPr>
        <p:spPr>
          <a:xfrm rot="16200000">
            <a:off x="22924369" y="22455937"/>
            <a:ext cx="2685450" cy="850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/>
              <a:t>Identified as S&amp;E in USA Spending</a:t>
            </a:r>
          </a:p>
        </p:txBody>
      </p:sp>
      <p:sp>
        <p:nvSpPr>
          <p:cNvPr id="46" name="Square">
            <a:extLst>
              <a:ext uri="{FF2B5EF4-FFF2-40B4-BE49-F238E27FC236}">
                <a16:creationId xmlns:a16="http://schemas.microsoft.com/office/drawing/2014/main" id="{B11A9751-E1E3-4100-869C-061E6D58B42D}"/>
              </a:ext>
            </a:extLst>
          </p:cNvPr>
          <p:cNvSpPr/>
          <p:nvPr/>
        </p:nvSpPr>
        <p:spPr>
          <a:xfrm>
            <a:off x="3833745" y="27038694"/>
            <a:ext cx="3839056" cy="2476132"/>
          </a:xfrm>
          <a:prstGeom prst="rect">
            <a:avLst/>
          </a:prstGeom>
          <a:solidFill>
            <a:srgbClr val="EE6419"/>
          </a:solidFill>
          <a:ln w="12700">
            <a:miter lim="400000"/>
          </a:ln>
        </p:spPr>
        <p:txBody>
          <a:bodyPr lIns="114300" tIns="114300" rIns="114300" bIns="114300" anchor="t"/>
          <a:lstStyle/>
          <a:p>
            <a:pPr marL="342900" indent="-3429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>
                <a:latin typeface="Franklin Gothic Book"/>
              </a:rPr>
              <a:t>Federal Reporter identified only an additional 0.1% of </a:t>
            </a:r>
            <a:r>
              <a:rPr lang="en-US" sz="2200" dirty="0">
                <a:latin typeface="Franklin Gothic Book"/>
              </a:rPr>
              <a:t>grants as S&amp;E.</a:t>
            </a:r>
            <a:endParaRPr lang="en-US" sz="2800">
              <a:latin typeface="Franklin Gothic Book"/>
            </a:endParaRPr>
          </a:p>
          <a:p>
            <a:pPr marL="342900" indent="-342900" algn="l" defTabSz="1314450">
              <a:buFont typeface="Arial"/>
              <a:buChar char="•"/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sz="2200" dirty="0">
                <a:latin typeface="Franklin Gothic Book"/>
              </a:rPr>
              <a:t>Even with limited scope, the two databases are in agreement </a:t>
            </a:r>
            <a:r>
              <a:rPr lang="en-US" sz="2200">
                <a:latin typeface="Franklin Gothic Book"/>
              </a:rPr>
              <a:t>on XX% of cases</a:t>
            </a:r>
          </a:p>
        </p:txBody>
      </p:sp>
    </p:spTree>
    <p:extLst>
      <p:ext uri="{BB962C8B-B14F-4D97-AF65-F5344CB8AC3E}">
        <p14:creationId xmlns:p14="http://schemas.microsoft.com/office/powerpoint/2010/main" val="2568007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58A71F06-9A2C-459A-834D-B6E8FC2582E6}"/>
</file>

<file path=customXml/itemProps2.xml><?xml version="1.0" encoding="utf-8"?>
<ds:datastoreItem xmlns:ds="http://schemas.openxmlformats.org/officeDocument/2006/customXml" ds:itemID="{99383206-1703-4ABB-B4CF-F51E9436B8A2}"/>
</file>

<file path=customXml/itemProps3.xml><?xml version="1.0" encoding="utf-8"?>
<ds:datastoreItem xmlns:ds="http://schemas.openxmlformats.org/officeDocument/2006/customXml" ds:itemID="{42F13A8B-72CC-4285-9ED5-227FF56F0043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White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revision>705</cp:revision>
  <dcterms:created xsi:type="dcterms:W3CDTF">2019-07-16T21:17:53Z</dcterms:created>
  <dcterms:modified xsi:type="dcterms:W3CDTF">2019-08-01T14:35:04Z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